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51" r:id="rId4"/>
  </p:sldMasterIdLst>
  <p:notesMasterIdLst>
    <p:notesMasterId r:id="rId49"/>
  </p:notesMasterIdLst>
  <p:handoutMasterIdLst>
    <p:handoutMasterId r:id="rId50"/>
  </p:handoutMasterIdLst>
  <p:sldIdLst>
    <p:sldId id="302" r:id="rId5"/>
    <p:sldId id="273" r:id="rId6"/>
    <p:sldId id="295" r:id="rId7"/>
    <p:sldId id="312" r:id="rId8"/>
    <p:sldId id="298" r:id="rId9"/>
    <p:sldId id="357" r:id="rId10"/>
    <p:sldId id="358" r:id="rId11"/>
    <p:sldId id="359" r:id="rId12"/>
    <p:sldId id="360" r:id="rId13"/>
    <p:sldId id="361" r:id="rId14"/>
    <p:sldId id="362" r:id="rId15"/>
    <p:sldId id="363" r:id="rId16"/>
    <p:sldId id="364" r:id="rId17"/>
    <p:sldId id="365" r:id="rId18"/>
    <p:sldId id="366" r:id="rId19"/>
    <p:sldId id="367" r:id="rId20"/>
    <p:sldId id="368" r:id="rId21"/>
    <p:sldId id="369" r:id="rId22"/>
    <p:sldId id="370" r:id="rId23"/>
    <p:sldId id="371" r:id="rId24"/>
    <p:sldId id="372" r:id="rId25"/>
    <p:sldId id="373" r:id="rId26"/>
    <p:sldId id="355" r:id="rId27"/>
    <p:sldId id="374" r:id="rId28"/>
    <p:sldId id="375" r:id="rId29"/>
    <p:sldId id="376" r:id="rId30"/>
    <p:sldId id="377" r:id="rId31"/>
    <p:sldId id="378" r:id="rId32"/>
    <p:sldId id="379" r:id="rId33"/>
    <p:sldId id="380" r:id="rId34"/>
    <p:sldId id="381" r:id="rId35"/>
    <p:sldId id="382" r:id="rId36"/>
    <p:sldId id="383" r:id="rId37"/>
    <p:sldId id="384" r:id="rId38"/>
    <p:sldId id="385" r:id="rId39"/>
    <p:sldId id="386" r:id="rId40"/>
    <p:sldId id="387" r:id="rId41"/>
    <p:sldId id="388" r:id="rId42"/>
    <p:sldId id="389" r:id="rId43"/>
    <p:sldId id="390" r:id="rId44"/>
    <p:sldId id="391" r:id="rId45"/>
    <p:sldId id="392" r:id="rId46"/>
    <p:sldId id="393" r:id="rId47"/>
    <p:sldId id="356" r:id="rId48"/>
  </p:sldIdLst>
  <p:sldSz cx="12192000" cy="6858000"/>
  <p:notesSz cx="7315200" cy="9601200"/>
  <p:kinsoku lang="ja-JP" invalStChars="、。，．・：；？！゛゜ヽヾゝゞ々ー’”）〕］｝〉》」』】°‰′″℃￠％ぁぃぅぇぉっゃゅょゎァィゥェォッャュョヮヵヶ!%),.:;?]}｡｣､･ｧｨｩｪｫｬｭｮｯｰﾞﾟ" invalEndChars="‘“（〔［｛〈《「『【￥＄$([\{｢￡"/>
  <p:defaultTextStyle>
    <a:defPPr>
      <a:defRPr lang="en-GB"/>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521415D9-36F7-43E2-AB2F-B90AF26B5E84}">
      <p14:sectionLst xmlns:p14="http://schemas.microsoft.com/office/powerpoint/2010/main">
        <p14:section name="Topic 1 - Dark BG" id="{37F7A89F-05CB-4923-833B-F6103AE4D998}">
          <p14:sldIdLst>
            <p14:sldId id="302"/>
            <p14:sldId id="273"/>
            <p14:sldId id="295"/>
            <p14:sldId id="312"/>
            <p14:sldId id="298"/>
            <p14:sldId id="357"/>
            <p14:sldId id="358"/>
            <p14:sldId id="359"/>
            <p14:sldId id="360"/>
            <p14:sldId id="361"/>
            <p14:sldId id="362"/>
            <p14:sldId id="363"/>
            <p14:sldId id="364"/>
            <p14:sldId id="365"/>
            <p14:sldId id="366"/>
            <p14:sldId id="367"/>
            <p14:sldId id="368"/>
            <p14:sldId id="369"/>
            <p14:sldId id="370"/>
            <p14:sldId id="371"/>
            <p14:sldId id="372"/>
            <p14:sldId id="373"/>
            <p14:sldId id="355"/>
            <p14:sldId id="374"/>
            <p14:sldId id="375"/>
            <p14:sldId id="376"/>
            <p14:sldId id="377"/>
            <p14:sldId id="378"/>
            <p14:sldId id="379"/>
            <p14:sldId id="380"/>
            <p14:sldId id="381"/>
            <p14:sldId id="382"/>
            <p14:sldId id="383"/>
            <p14:sldId id="384"/>
            <p14:sldId id="385"/>
            <p14:sldId id="386"/>
            <p14:sldId id="387"/>
            <p14:sldId id="388"/>
            <p14:sldId id="389"/>
            <p14:sldId id="390"/>
            <p14:sldId id="391"/>
            <p14:sldId id="392"/>
            <p14:sldId id="393"/>
            <p14:sldId id="356"/>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F1449"/>
    <a:srgbClr val="001B4D"/>
    <a:srgbClr val="FB6B53"/>
    <a:srgbClr val="FF6600"/>
    <a:srgbClr val="A2C1FE"/>
    <a:srgbClr val="A2FFA3"/>
    <a:srgbClr val="FFFF99"/>
    <a:srgbClr val="FFFF66"/>
    <a:srgbClr val="FCFEB9"/>
    <a:srgbClr val="CECE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79" autoAdjust="0"/>
    <p:restoredTop sz="92713" autoAdjust="0"/>
  </p:normalViewPr>
  <p:slideViewPr>
    <p:cSldViewPr snapToGrid="0">
      <p:cViewPr varScale="1">
        <p:scale>
          <a:sx n="62" d="100"/>
          <a:sy n="62" d="100"/>
        </p:scale>
        <p:origin x="820" y="28"/>
      </p:cViewPr>
      <p:guideLst/>
    </p:cSldViewPr>
  </p:slideViewPr>
  <p:outlineViewPr>
    <p:cViewPr>
      <p:scale>
        <a:sx n="33" d="100"/>
        <a:sy n="33" d="100"/>
      </p:scale>
      <p:origin x="0" y="-4056"/>
    </p:cViewPr>
  </p:outlineViewPr>
  <p:notesTextViewPr>
    <p:cViewPr>
      <p:scale>
        <a:sx n="1" d="1"/>
        <a:sy n="1" d="1"/>
      </p:scale>
      <p:origin x="0" y="0"/>
    </p:cViewPr>
  </p:notesTextViewPr>
  <p:sorterViewPr>
    <p:cViewPr varScale="1">
      <p:scale>
        <a:sx n="1" d="1"/>
        <a:sy n="1" d="1"/>
      </p:scale>
      <p:origin x="0" y="-60"/>
    </p:cViewPr>
  </p:sorterViewPr>
  <p:notesViewPr>
    <p:cSldViewPr snapToGrid="0">
      <p:cViewPr varScale="1">
        <p:scale>
          <a:sx n="52" d="100"/>
          <a:sy n="52" d="100"/>
        </p:scale>
        <p:origin x="3006"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handoutMaster" Target="handoutMasters/handoutMaster1.xml"/><Relationship Id="rId55"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urul Izzatie Husna Muhammad Fauzi" userId="0dff9f38-c388-44d1-8ab3-41d441e9c9e8" providerId="ADAL" clId="{C624C804-D7E8-44E0-AA49-C4D91369B493}"/>
    <pc:docChg chg="undo custSel addSld modSld sldOrd modSection">
      <pc:chgData name="Nurul Izzatie Husna Muhammad Fauzi" userId="0dff9f38-c388-44d1-8ab3-41d441e9c9e8" providerId="ADAL" clId="{C624C804-D7E8-44E0-AA49-C4D91369B493}" dt="2023-10-28T09:33:15.778" v="1916" actId="255"/>
      <pc:docMkLst>
        <pc:docMk/>
      </pc:docMkLst>
      <pc:sldChg chg="modSp mod">
        <pc:chgData name="Nurul Izzatie Husna Muhammad Fauzi" userId="0dff9f38-c388-44d1-8ab3-41d441e9c9e8" providerId="ADAL" clId="{C624C804-D7E8-44E0-AA49-C4D91369B493}" dt="2023-10-28T08:48:39.548" v="25" actId="20577"/>
        <pc:sldMkLst>
          <pc:docMk/>
          <pc:sldMk cId="3036573791" sldId="273"/>
        </pc:sldMkLst>
        <pc:spChg chg="mod">
          <ac:chgData name="Nurul Izzatie Husna Muhammad Fauzi" userId="0dff9f38-c388-44d1-8ab3-41d441e9c9e8" providerId="ADAL" clId="{C624C804-D7E8-44E0-AA49-C4D91369B493}" dt="2023-10-28T08:48:39.548" v="25" actId="20577"/>
          <ac:spMkLst>
            <pc:docMk/>
            <pc:sldMk cId="3036573791" sldId="273"/>
            <ac:spMk id="5" creationId="{5F5ABE47-B1F9-1E34-B33E-A8FBDF32394C}"/>
          </ac:spMkLst>
        </pc:spChg>
      </pc:sldChg>
      <pc:sldChg chg="modSp mod">
        <pc:chgData name="Nurul Izzatie Husna Muhammad Fauzi" userId="0dff9f38-c388-44d1-8ab3-41d441e9c9e8" providerId="ADAL" clId="{C624C804-D7E8-44E0-AA49-C4D91369B493}" dt="2023-10-28T08:49:15.861" v="30" actId="255"/>
        <pc:sldMkLst>
          <pc:docMk/>
          <pc:sldMk cId="1537800860" sldId="295"/>
        </pc:sldMkLst>
        <pc:spChg chg="mod">
          <ac:chgData name="Nurul Izzatie Husna Muhammad Fauzi" userId="0dff9f38-c388-44d1-8ab3-41d441e9c9e8" providerId="ADAL" clId="{C624C804-D7E8-44E0-AA49-C4D91369B493}" dt="2023-10-28T08:49:15.861" v="30" actId="255"/>
          <ac:spMkLst>
            <pc:docMk/>
            <pc:sldMk cId="1537800860" sldId="295"/>
            <ac:spMk id="5" creationId="{7804106F-FA64-286A-04FC-353B30B818C8}"/>
          </ac:spMkLst>
        </pc:spChg>
      </pc:sldChg>
      <pc:sldChg chg="modSp mod">
        <pc:chgData name="Nurul Izzatie Husna Muhammad Fauzi" userId="0dff9f38-c388-44d1-8ab3-41d441e9c9e8" providerId="ADAL" clId="{C624C804-D7E8-44E0-AA49-C4D91369B493}" dt="2023-10-28T08:49:46.846" v="33" actId="20577"/>
        <pc:sldMkLst>
          <pc:docMk/>
          <pc:sldMk cId="1099552943" sldId="298"/>
        </pc:sldMkLst>
        <pc:spChg chg="mod">
          <ac:chgData name="Nurul Izzatie Husna Muhammad Fauzi" userId="0dff9f38-c388-44d1-8ab3-41d441e9c9e8" providerId="ADAL" clId="{C624C804-D7E8-44E0-AA49-C4D91369B493}" dt="2023-10-28T08:49:46.846" v="33" actId="20577"/>
          <ac:spMkLst>
            <pc:docMk/>
            <pc:sldMk cId="1099552943" sldId="298"/>
            <ac:spMk id="9" creationId="{9D496500-6EFF-D6A4-A019-E1438C03575B}"/>
          </ac:spMkLst>
        </pc:spChg>
      </pc:sldChg>
      <pc:sldChg chg="modSp mod">
        <pc:chgData name="Nurul Izzatie Husna Muhammad Fauzi" userId="0dff9f38-c388-44d1-8ab3-41d441e9c9e8" providerId="ADAL" clId="{C624C804-D7E8-44E0-AA49-C4D91369B493}" dt="2023-10-28T08:47:40.772" v="7" actId="20577"/>
        <pc:sldMkLst>
          <pc:docMk/>
          <pc:sldMk cId="300761540" sldId="302"/>
        </pc:sldMkLst>
        <pc:spChg chg="mod">
          <ac:chgData name="Nurul Izzatie Husna Muhammad Fauzi" userId="0dff9f38-c388-44d1-8ab3-41d441e9c9e8" providerId="ADAL" clId="{C624C804-D7E8-44E0-AA49-C4D91369B493}" dt="2023-10-28T08:47:40.772" v="7" actId="20577"/>
          <ac:spMkLst>
            <pc:docMk/>
            <pc:sldMk cId="300761540" sldId="302"/>
            <ac:spMk id="11" creationId="{7E8285C3-AD06-C6EE-DA1E-01E4AE099285}"/>
          </ac:spMkLst>
        </pc:spChg>
      </pc:sldChg>
      <pc:sldChg chg="modSp mod">
        <pc:chgData name="Nurul Izzatie Husna Muhammad Fauzi" userId="0dff9f38-c388-44d1-8ab3-41d441e9c9e8" providerId="ADAL" clId="{C624C804-D7E8-44E0-AA49-C4D91369B493}" dt="2023-10-28T08:50:41.658" v="71" actId="20577"/>
        <pc:sldMkLst>
          <pc:docMk/>
          <pc:sldMk cId="3719565021" sldId="312"/>
        </pc:sldMkLst>
        <pc:spChg chg="mod">
          <ac:chgData name="Nurul Izzatie Husna Muhammad Fauzi" userId="0dff9f38-c388-44d1-8ab3-41d441e9c9e8" providerId="ADAL" clId="{C624C804-D7E8-44E0-AA49-C4D91369B493}" dt="2023-10-28T08:50:41.658" v="71" actId="20577"/>
          <ac:spMkLst>
            <pc:docMk/>
            <pc:sldMk cId="3719565021" sldId="312"/>
            <ac:spMk id="9" creationId="{9D496500-6EFF-D6A4-A019-E1438C03575B}"/>
          </ac:spMkLst>
        </pc:spChg>
      </pc:sldChg>
      <pc:sldChg chg="modSp mod">
        <pc:chgData name="Nurul Izzatie Husna Muhammad Fauzi" userId="0dff9f38-c388-44d1-8ab3-41d441e9c9e8" providerId="ADAL" clId="{C624C804-D7E8-44E0-AA49-C4D91369B493}" dt="2023-10-28T09:26:18.760" v="1837" actId="255"/>
        <pc:sldMkLst>
          <pc:docMk/>
          <pc:sldMk cId="154548901" sldId="355"/>
        </pc:sldMkLst>
        <pc:spChg chg="mod">
          <ac:chgData name="Nurul Izzatie Husna Muhammad Fauzi" userId="0dff9f38-c388-44d1-8ab3-41d441e9c9e8" providerId="ADAL" clId="{C624C804-D7E8-44E0-AA49-C4D91369B493}" dt="2023-10-28T09:26:18.760" v="1837" actId="255"/>
          <ac:spMkLst>
            <pc:docMk/>
            <pc:sldMk cId="154548901" sldId="355"/>
            <ac:spMk id="2" creationId="{11396D3E-CCF6-60B2-BAAC-FD2505CDE827}"/>
          </ac:spMkLst>
        </pc:spChg>
      </pc:sldChg>
      <pc:sldChg chg="addSp modSp mod">
        <pc:chgData name="Nurul Izzatie Husna Muhammad Fauzi" userId="0dff9f38-c388-44d1-8ab3-41d441e9c9e8" providerId="ADAL" clId="{C624C804-D7E8-44E0-AA49-C4D91369B493}" dt="2023-10-28T09:33:15.778" v="1916" actId="255"/>
        <pc:sldMkLst>
          <pc:docMk/>
          <pc:sldMk cId="3669358881" sldId="356"/>
        </pc:sldMkLst>
        <pc:spChg chg="add mod">
          <ac:chgData name="Nurul Izzatie Husna Muhammad Fauzi" userId="0dff9f38-c388-44d1-8ab3-41d441e9c9e8" providerId="ADAL" clId="{C624C804-D7E8-44E0-AA49-C4D91369B493}" dt="2023-10-28T09:33:15.778" v="1916" actId="255"/>
          <ac:spMkLst>
            <pc:docMk/>
            <pc:sldMk cId="3669358881" sldId="356"/>
            <ac:spMk id="2" creationId="{67E3C7C8-654A-FF47-A64F-36DA557697C6}"/>
          </ac:spMkLst>
        </pc:spChg>
      </pc:sldChg>
      <pc:sldChg chg="modSp new mod">
        <pc:chgData name="Nurul Izzatie Husna Muhammad Fauzi" userId="0dff9f38-c388-44d1-8ab3-41d441e9c9e8" providerId="ADAL" clId="{C624C804-D7E8-44E0-AA49-C4D91369B493}" dt="2023-10-28T08:51:20.915" v="76" actId="255"/>
        <pc:sldMkLst>
          <pc:docMk/>
          <pc:sldMk cId="3695969376" sldId="357"/>
        </pc:sldMkLst>
        <pc:spChg chg="mod">
          <ac:chgData name="Nurul Izzatie Husna Muhammad Fauzi" userId="0dff9f38-c388-44d1-8ab3-41d441e9c9e8" providerId="ADAL" clId="{C624C804-D7E8-44E0-AA49-C4D91369B493}" dt="2023-10-28T08:51:20.915" v="76" actId="255"/>
          <ac:spMkLst>
            <pc:docMk/>
            <pc:sldMk cId="3695969376" sldId="357"/>
            <ac:spMk id="2" creationId="{F730FCE2-69F6-54D8-23D5-560509B6CF1D}"/>
          </ac:spMkLst>
        </pc:spChg>
        <pc:spChg chg="mod">
          <ac:chgData name="Nurul Izzatie Husna Muhammad Fauzi" userId="0dff9f38-c388-44d1-8ab3-41d441e9c9e8" providerId="ADAL" clId="{C624C804-D7E8-44E0-AA49-C4D91369B493}" dt="2023-10-28T08:51:07.982" v="74" actId="207"/>
          <ac:spMkLst>
            <pc:docMk/>
            <pc:sldMk cId="3695969376" sldId="357"/>
            <ac:spMk id="3" creationId="{DC12FD53-F110-87BD-370A-D455BA79D890}"/>
          </ac:spMkLst>
        </pc:spChg>
      </pc:sldChg>
      <pc:sldChg chg="modSp new mod ord">
        <pc:chgData name="Nurul Izzatie Husna Muhammad Fauzi" userId="0dff9f38-c388-44d1-8ab3-41d441e9c9e8" providerId="ADAL" clId="{C624C804-D7E8-44E0-AA49-C4D91369B493}" dt="2023-10-28T08:52:30.615" v="87" actId="12"/>
        <pc:sldMkLst>
          <pc:docMk/>
          <pc:sldMk cId="3911401275" sldId="358"/>
        </pc:sldMkLst>
        <pc:spChg chg="mod">
          <ac:chgData name="Nurul Izzatie Husna Muhammad Fauzi" userId="0dff9f38-c388-44d1-8ab3-41d441e9c9e8" providerId="ADAL" clId="{C624C804-D7E8-44E0-AA49-C4D91369B493}" dt="2023-10-28T08:52:30.615" v="87" actId="12"/>
          <ac:spMkLst>
            <pc:docMk/>
            <pc:sldMk cId="3911401275" sldId="358"/>
            <ac:spMk id="2" creationId="{908DAE0E-C4C0-EF86-A532-00BD3E56B186}"/>
          </ac:spMkLst>
        </pc:spChg>
        <pc:spChg chg="mod">
          <ac:chgData name="Nurul Izzatie Husna Muhammad Fauzi" userId="0dff9f38-c388-44d1-8ab3-41d441e9c9e8" providerId="ADAL" clId="{C624C804-D7E8-44E0-AA49-C4D91369B493}" dt="2023-10-28T08:52:15.239" v="85" actId="207"/>
          <ac:spMkLst>
            <pc:docMk/>
            <pc:sldMk cId="3911401275" sldId="358"/>
            <ac:spMk id="3" creationId="{32261CA1-8DFC-C240-3E0A-1EC1EC0D8738}"/>
          </ac:spMkLst>
        </pc:spChg>
      </pc:sldChg>
      <pc:sldChg chg="modSp new mod">
        <pc:chgData name="Nurul Izzatie Husna Muhammad Fauzi" userId="0dff9f38-c388-44d1-8ab3-41d441e9c9e8" providerId="ADAL" clId="{C624C804-D7E8-44E0-AA49-C4D91369B493}" dt="2023-10-28T08:52:57.773" v="90" actId="12"/>
        <pc:sldMkLst>
          <pc:docMk/>
          <pc:sldMk cId="469837212" sldId="359"/>
        </pc:sldMkLst>
        <pc:spChg chg="mod">
          <ac:chgData name="Nurul Izzatie Husna Muhammad Fauzi" userId="0dff9f38-c388-44d1-8ab3-41d441e9c9e8" providerId="ADAL" clId="{C624C804-D7E8-44E0-AA49-C4D91369B493}" dt="2023-10-28T08:52:57.773" v="90" actId="12"/>
          <ac:spMkLst>
            <pc:docMk/>
            <pc:sldMk cId="469837212" sldId="359"/>
            <ac:spMk id="2" creationId="{DC89D5BA-7C42-9A01-9C76-A84247D0F1D5}"/>
          </ac:spMkLst>
        </pc:spChg>
        <pc:spChg chg="mod">
          <ac:chgData name="Nurul Izzatie Husna Muhammad Fauzi" userId="0dff9f38-c388-44d1-8ab3-41d441e9c9e8" providerId="ADAL" clId="{C624C804-D7E8-44E0-AA49-C4D91369B493}" dt="2023-10-28T08:52:51.906" v="89" actId="207"/>
          <ac:spMkLst>
            <pc:docMk/>
            <pc:sldMk cId="469837212" sldId="359"/>
            <ac:spMk id="3" creationId="{3E8AB03B-3D04-F656-48AB-B8703B7B074E}"/>
          </ac:spMkLst>
        </pc:spChg>
      </pc:sldChg>
      <pc:sldChg chg="addSp delSp modSp new mod">
        <pc:chgData name="Nurul Izzatie Husna Muhammad Fauzi" userId="0dff9f38-c388-44d1-8ab3-41d441e9c9e8" providerId="ADAL" clId="{C624C804-D7E8-44E0-AA49-C4D91369B493}" dt="2023-10-28T08:55:10.440" v="108" actId="2085"/>
        <pc:sldMkLst>
          <pc:docMk/>
          <pc:sldMk cId="3284532834" sldId="360"/>
        </pc:sldMkLst>
        <pc:spChg chg="del">
          <ac:chgData name="Nurul Izzatie Husna Muhammad Fauzi" userId="0dff9f38-c388-44d1-8ab3-41d441e9c9e8" providerId="ADAL" clId="{C624C804-D7E8-44E0-AA49-C4D91369B493}" dt="2023-10-28T08:53:31.811" v="94" actId="478"/>
          <ac:spMkLst>
            <pc:docMk/>
            <pc:sldMk cId="3284532834" sldId="360"/>
            <ac:spMk id="2" creationId="{181FC0CB-07ED-F44A-1FC0-640DA0B0B968}"/>
          </ac:spMkLst>
        </pc:spChg>
        <pc:spChg chg="mod">
          <ac:chgData name="Nurul Izzatie Husna Muhammad Fauzi" userId="0dff9f38-c388-44d1-8ab3-41d441e9c9e8" providerId="ADAL" clId="{C624C804-D7E8-44E0-AA49-C4D91369B493}" dt="2023-10-28T08:53:26.093" v="93" actId="207"/>
          <ac:spMkLst>
            <pc:docMk/>
            <pc:sldMk cId="3284532834" sldId="360"/>
            <ac:spMk id="3" creationId="{1163FDD2-C239-B526-D5A5-71E117294ABD}"/>
          </ac:spMkLst>
        </pc:spChg>
        <pc:spChg chg="mod">
          <ac:chgData name="Nurul Izzatie Husna Muhammad Fauzi" userId="0dff9f38-c388-44d1-8ab3-41d441e9c9e8" providerId="ADAL" clId="{C624C804-D7E8-44E0-AA49-C4D91369B493}" dt="2023-10-28T08:55:03.009" v="107" actId="208"/>
          <ac:spMkLst>
            <pc:docMk/>
            <pc:sldMk cId="3284532834" sldId="360"/>
            <ac:spMk id="5" creationId="{0BFA05CF-617D-93F3-25DB-E03D70E7537F}"/>
          </ac:spMkLst>
        </pc:spChg>
        <pc:spChg chg="mod">
          <ac:chgData name="Nurul Izzatie Husna Muhammad Fauzi" userId="0dff9f38-c388-44d1-8ab3-41d441e9c9e8" providerId="ADAL" clId="{C624C804-D7E8-44E0-AA49-C4D91369B493}" dt="2023-10-28T08:55:03.009" v="107" actId="208"/>
          <ac:spMkLst>
            <pc:docMk/>
            <pc:sldMk cId="3284532834" sldId="360"/>
            <ac:spMk id="7" creationId="{D9D7C2C2-6893-E98C-2E64-79306D5048D1}"/>
          </ac:spMkLst>
        </pc:spChg>
        <pc:spChg chg="mod">
          <ac:chgData name="Nurul Izzatie Husna Muhammad Fauzi" userId="0dff9f38-c388-44d1-8ab3-41d441e9c9e8" providerId="ADAL" clId="{C624C804-D7E8-44E0-AA49-C4D91369B493}" dt="2023-10-28T08:55:03.009" v="107" actId="208"/>
          <ac:spMkLst>
            <pc:docMk/>
            <pc:sldMk cId="3284532834" sldId="360"/>
            <ac:spMk id="8" creationId="{4F743941-5981-AB0A-BDA8-2F305CAB3C75}"/>
          </ac:spMkLst>
        </pc:spChg>
        <pc:spChg chg="mod">
          <ac:chgData name="Nurul Izzatie Husna Muhammad Fauzi" userId="0dff9f38-c388-44d1-8ab3-41d441e9c9e8" providerId="ADAL" clId="{C624C804-D7E8-44E0-AA49-C4D91369B493}" dt="2023-10-28T08:55:03.009" v="107" actId="208"/>
          <ac:spMkLst>
            <pc:docMk/>
            <pc:sldMk cId="3284532834" sldId="360"/>
            <ac:spMk id="9" creationId="{C3AF2D56-3A48-9321-192B-E38F6CEE3D9D}"/>
          </ac:spMkLst>
        </pc:spChg>
        <pc:spChg chg="mod">
          <ac:chgData name="Nurul Izzatie Husna Muhammad Fauzi" userId="0dff9f38-c388-44d1-8ab3-41d441e9c9e8" providerId="ADAL" clId="{C624C804-D7E8-44E0-AA49-C4D91369B493}" dt="2023-10-28T08:55:03.009" v="107" actId="208"/>
          <ac:spMkLst>
            <pc:docMk/>
            <pc:sldMk cId="3284532834" sldId="360"/>
            <ac:spMk id="10" creationId="{FE47EDA1-B2FD-A279-0FBF-0F6717CD7CF8}"/>
          </ac:spMkLst>
        </pc:spChg>
        <pc:spChg chg="mod">
          <ac:chgData name="Nurul Izzatie Husna Muhammad Fauzi" userId="0dff9f38-c388-44d1-8ab3-41d441e9c9e8" providerId="ADAL" clId="{C624C804-D7E8-44E0-AA49-C4D91369B493}" dt="2023-10-28T08:55:03.009" v="107" actId="208"/>
          <ac:spMkLst>
            <pc:docMk/>
            <pc:sldMk cId="3284532834" sldId="360"/>
            <ac:spMk id="11" creationId="{BB5B7194-4A70-0ECA-D181-35D3CB861FCD}"/>
          </ac:spMkLst>
        </pc:spChg>
        <pc:spChg chg="mod">
          <ac:chgData name="Nurul Izzatie Husna Muhammad Fauzi" userId="0dff9f38-c388-44d1-8ab3-41d441e9c9e8" providerId="ADAL" clId="{C624C804-D7E8-44E0-AA49-C4D91369B493}" dt="2023-10-28T08:55:03.009" v="107" actId="208"/>
          <ac:spMkLst>
            <pc:docMk/>
            <pc:sldMk cId="3284532834" sldId="360"/>
            <ac:spMk id="12" creationId="{B93DF712-75EC-8380-1861-56E9DD5F1B34}"/>
          </ac:spMkLst>
        </pc:spChg>
        <pc:spChg chg="mod">
          <ac:chgData name="Nurul Izzatie Husna Muhammad Fauzi" userId="0dff9f38-c388-44d1-8ab3-41d441e9c9e8" providerId="ADAL" clId="{C624C804-D7E8-44E0-AA49-C4D91369B493}" dt="2023-10-28T08:55:03.009" v="107" actId="208"/>
          <ac:spMkLst>
            <pc:docMk/>
            <pc:sldMk cId="3284532834" sldId="360"/>
            <ac:spMk id="13" creationId="{90194038-9751-A19A-42BE-D7C5EBE6B16F}"/>
          </ac:spMkLst>
        </pc:spChg>
        <pc:spChg chg="mod">
          <ac:chgData name="Nurul Izzatie Husna Muhammad Fauzi" userId="0dff9f38-c388-44d1-8ab3-41d441e9c9e8" providerId="ADAL" clId="{C624C804-D7E8-44E0-AA49-C4D91369B493}" dt="2023-10-28T08:55:10.440" v="108" actId="2085"/>
          <ac:spMkLst>
            <pc:docMk/>
            <pc:sldMk cId="3284532834" sldId="360"/>
            <ac:spMk id="14" creationId="{52EBD9E0-D7D2-12F9-E763-F44F5A9BAA99}"/>
          </ac:spMkLst>
        </pc:spChg>
        <pc:grpChg chg="add mod">
          <ac:chgData name="Nurul Izzatie Husna Muhammad Fauzi" userId="0dff9f38-c388-44d1-8ab3-41d441e9c9e8" providerId="ADAL" clId="{C624C804-D7E8-44E0-AA49-C4D91369B493}" dt="2023-10-28T08:53:40.887" v="97" actId="1076"/>
          <ac:grpSpMkLst>
            <pc:docMk/>
            <pc:sldMk cId="3284532834" sldId="360"/>
            <ac:grpSpMk id="4" creationId="{FF089A94-349F-F477-7217-BE2A4D651F91}"/>
          </ac:grpSpMkLst>
        </pc:grpChg>
        <pc:cxnChg chg="mod">
          <ac:chgData name="Nurul Izzatie Husna Muhammad Fauzi" userId="0dff9f38-c388-44d1-8ab3-41d441e9c9e8" providerId="ADAL" clId="{C624C804-D7E8-44E0-AA49-C4D91369B493}" dt="2023-10-28T08:55:03.009" v="107" actId="208"/>
          <ac:cxnSpMkLst>
            <pc:docMk/>
            <pc:sldMk cId="3284532834" sldId="360"/>
            <ac:cxnSpMk id="6" creationId="{46641D92-2630-4DDF-991F-C7A98B9E429F}"/>
          </ac:cxnSpMkLst>
        </pc:cxnChg>
      </pc:sldChg>
      <pc:sldChg chg="modSp new mod">
        <pc:chgData name="Nurul Izzatie Husna Muhammad Fauzi" userId="0dff9f38-c388-44d1-8ab3-41d441e9c9e8" providerId="ADAL" clId="{C624C804-D7E8-44E0-AA49-C4D91369B493}" dt="2023-10-28T08:55:31.549" v="111" actId="12"/>
        <pc:sldMkLst>
          <pc:docMk/>
          <pc:sldMk cId="1024547013" sldId="361"/>
        </pc:sldMkLst>
        <pc:spChg chg="mod">
          <ac:chgData name="Nurul Izzatie Husna Muhammad Fauzi" userId="0dff9f38-c388-44d1-8ab3-41d441e9c9e8" providerId="ADAL" clId="{C624C804-D7E8-44E0-AA49-C4D91369B493}" dt="2023-10-28T08:55:31.549" v="111" actId="12"/>
          <ac:spMkLst>
            <pc:docMk/>
            <pc:sldMk cId="1024547013" sldId="361"/>
            <ac:spMk id="2" creationId="{4A1AF153-6A9B-7C99-EDC7-660C3B500113}"/>
          </ac:spMkLst>
        </pc:spChg>
        <pc:spChg chg="mod">
          <ac:chgData name="Nurul Izzatie Husna Muhammad Fauzi" userId="0dff9f38-c388-44d1-8ab3-41d441e9c9e8" providerId="ADAL" clId="{C624C804-D7E8-44E0-AA49-C4D91369B493}" dt="2023-10-28T08:54:32.700" v="104" actId="207"/>
          <ac:spMkLst>
            <pc:docMk/>
            <pc:sldMk cId="1024547013" sldId="361"/>
            <ac:spMk id="3" creationId="{B1B0E1B7-C3D0-F858-0AB4-8B290AC0821C}"/>
          </ac:spMkLst>
        </pc:spChg>
      </pc:sldChg>
      <pc:sldChg chg="modSp new mod">
        <pc:chgData name="Nurul Izzatie Husna Muhammad Fauzi" userId="0dff9f38-c388-44d1-8ab3-41d441e9c9e8" providerId="ADAL" clId="{C624C804-D7E8-44E0-AA49-C4D91369B493}" dt="2023-10-28T08:56:06.088" v="118" actId="255"/>
        <pc:sldMkLst>
          <pc:docMk/>
          <pc:sldMk cId="1206403628" sldId="362"/>
        </pc:sldMkLst>
        <pc:spChg chg="mod">
          <ac:chgData name="Nurul Izzatie Husna Muhammad Fauzi" userId="0dff9f38-c388-44d1-8ab3-41d441e9c9e8" providerId="ADAL" clId="{C624C804-D7E8-44E0-AA49-C4D91369B493}" dt="2023-10-28T08:56:06.088" v="118" actId="255"/>
          <ac:spMkLst>
            <pc:docMk/>
            <pc:sldMk cId="1206403628" sldId="362"/>
            <ac:spMk id="2" creationId="{8AB7CD1A-51EE-5ACE-25F3-4641F52D9D2B}"/>
          </ac:spMkLst>
        </pc:spChg>
        <pc:spChg chg="mod">
          <ac:chgData name="Nurul Izzatie Husna Muhammad Fauzi" userId="0dff9f38-c388-44d1-8ab3-41d441e9c9e8" providerId="ADAL" clId="{C624C804-D7E8-44E0-AA49-C4D91369B493}" dt="2023-10-28T08:55:43.113" v="114" actId="207"/>
          <ac:spMkLst>
            <pc:docMk/>
            <pc:sldMk cId="1206403628" sldId="362"/>
            <ac:spMk id="3" creationId="{5D53C740-B22F-1A97-690E-0F991084C5F4}"/>
          </ac:spMkLst>
        </pc:spChg>
      </pc:sldChg>
      <pc:sldChg chg="addSp delSp modSp new mod modAnim">
        <pc:chgData name="Nurul Izzatie Husna Muhammad Fauzi" userId="0dff9f38-c388-44d1-8ab3-41d441e9c9e8" providerId="ADAL" clId="{C624C804-D7E8-44E0-AA49-C4D91369B493}" dt="2023-10-28T08:56:56.393" v="133" actId="1035"/>
        <pc:sldMkLst>
          <pc:docMk/>
          <pc:sldMk cId="2189856809" sldId="363"/>
        </pc:sldMkLst>
        <pc:spChg chg="del">
          <ac:chgData name="Nurul Izzatie Husna Muhammad Fauzi" userId="0dff9f38-c388-44d1-8ab3-41d441e9c9e8" providerId="ADAL" clId="{C624C804-D7E8-44E0-AA49-C4D91369B493}" dt="2023-10-28T08:56:35.595" v="122" actId="478"/>
          <ac:spMkLst>
            <pc:docMk/>
            <pc:sldMk cId="2189856809" sldId="363"/>
            <ac:spMk id="2" creationId="{BA213A21-C872-424D-604A-21E63FDC14A4}"/>
          </ac:spMkLst>
        </pc:spChg>
        <pc:spChg chg="mod">
          <ac:chgData name="Nurul Izzatie Husna Muhammad Fauzi" userId="0dff9f38-c388-44d1-8ab3-41d441e9c9e8" providerId="ADAL" clId="{C624C804-D7E8-44E0-AA49-C4D91369B493}" dt="2023-10-28T08:56:31.349" v="121" actId="207"/>
          <ac:spMkLst>
            <pc:docMk/>
            <pc:sldMk cId="2189856809" sldId="363"/>
            <ac:spMk id="3" creationId="{1275A5C1-5746-DC06-FBBE-34DA5AA54DDC}"/>
          </ac:spMkLst>
        </pc:spChg>
        <pc:spChg chg="add mod">
          <ac:chgData name="Nurul Izzatie Husna Muhammad Fauzi" userId="0dff9f38-c388-44d1-8ab3-41d441e9c9e8" providerId="ADAL" clId="{C624C804-D7E8-44E0-AA49-C4D91369B493}" dt="2023-10-28T08:56:56.393" v="133" actId="1035"/>
          <ac:spMkLst>
            <pc:docMk/>
            <pc:sldMk cId="2189856809" sldId="363"/>
            <ac:spMk id="5" creationId="{FFE32D0C-A9BB-2939-01F8-E37D7A4A2FE5}"/>
          </ac:spMkLst>
        </pc:spChg>
        <pc:picChg chg="add mod">
          <ac:chgData name="Nurul Izzatie Husna Muhammad Fauzi" userId="0dff9f38-c388-44d1-8ab3-41d441e9c9e8" providerId="ADAL" clId="{C624C804-D7E8-44E0-AA49-C4D91369B493}" dt="2023-10-28T08:56:44.639" v="127" actId="14100"/>
          <ac:picMkLst>
            <pc:docMk/>
            <pc:sldMk cId="2189856809" sldId="363"/>
            <ac:picMk id="4" creationId="{5E472EC0-8135-D176-2568-E014973AAEDA}"/>
          </ac:picMkLst>
        </pc:picChg>
      </pc:sldChg>
      <pc:sldChg chg="modSp new mod">
        <pc:chgData name="Nurul Izzatie Husna Muhammad Fauzi" userId="0dff9f38-c388-44d1-8ab3-41d441e9c9e8" providerId="ADAL" clId="{C624C804-D7E8-44E0-AA49-C4D91369B493}" dt="2023-10-28T08:59:01.570" v="163" actId="20577"/>
        <pc:sldMkLst>
          <pc:docMk/>
          <pc:sldMk cId="2840251478" sldId="364"/>
        </pc:sldMkLst>
        <pc:spChg chg="mod">
          <ac:chgData name="Nurul Izzatie Husna Muhammad Fauzi" userId="0dff9f38-c388-44d1-8ab3-41d441e9c9e8" providerId="ADAL" clId="{C624C804-D7E8-44E0-AA49-C4D91369B493}" dt="2023-10-28T08:59:01.570" v="163" actId="20577"/>
          <ac:spMkLst>
            <pc:docMk/>
            <pc:sldMk cId="2840251478" sldId="364"/>
            <ac:spMk id="2" creationId="{23CEBF68-7059-2725-4C8A-D2EE7F3E4A03}"/>
          </ac:spMkLst>
        </pc:spChg>
        <pc:spChg chg="mod">
          <ac:chgData name="Nurul Izzatie Husna Muhammad Fauzi" userId="0dff9f38-c388-44d1-8ab3-41d441e9c9e8" providerId="ADAL" clId="{C624C804-D7E8-44E0-AA49-C4D91369B493}" dt="2023-10-28T08:57:12.374" v="137" actId="207"/>
          <ac:spMkLst>
            <pc:docMk/>
            <pc:sldMk cId="2840251478" sldId="364"/>
            <ac:spMk id="3" creationId="{EF61C1FB-7364-FCA0-4045-F5E0B91479F0}"/>
          </ac:spMkLst>
        </pc:spChg>
      </pc:sldChg>
      <pc:sldChg chg="modSp new mod">
        <pc:chgData name="Nurul Izzatie Husna Muhammad Fauzi" userId="0dff9f38-c388-44d1-8ab3-41d441e9c9e8" providerId="ADAL" clId="{C624C804-D7E8-44E0-AA49-C4D91369B493}" dt="2023-10-28T08:58:52.845" v="162" actId="20577"/>
        <pc:sldMkLst>
          <pc:docMk/>
          <pc:sldMk cId="1340417659" sldId="365"/>
        </pc:sldMkLst>
        <pc:spChg chg="mod">
          <ac:chgData name="Nurul Izzatie Husna Muhammad Fauzi" userId="0dff9f38-c388-44d1-8ab3-41d441e9c9e8" providerId="ADAL" clId="{C624C804-D7E8-44E0-AA49-C4D91369B493}" dt="2023-10-28T08:58:52.845" v="162" actId="20577"/>
          <ac:spMkLst>
            <pc:docMk/>
            <pc:sldMk cId="1340417659" sldId="365"/>
            <ac:spMk id="2" creationId="{5670F3D9-53EE-DFF8-6281-779DD82D40F8}"/>
          </ac:spMkLst>
        </pc:spChg>
        <pc:spChg chg="mod">
          <ac:chgData name="Nurul Izzatie Husna Muhammad Fauzi" userId="0dff9f38-c388-44d1-8ab3-41d441e9c9e8" providerId="ADAL" clId="{C624C804-D7E8-44E0-AA49-C4D91369B493}" dt="2023-10-28T08:57:57.388" v="146" actId="207"/>
          <ac:spMkLst>
            <pc:docMk/>
            <pc:sldMk cId="1340417659" sldId="365"/>
            <ac:spMk id="3" creationId="{117DC370-59CC-6BF7-8565-C7577F451E26}"/>
          </ac:spMkLst>
        </pc:spChg>
      </pc:sldChg>
      <pc:sldChg chg="addSp delSp modSp new mod modAnim">
        <pc:chgData name="Nurul Izzatie Husna Muhammad Fauzi" userId="0dff9f38-c388-44d1-8ab3-41d441e9c9e8" providerId="ADAL" clId="{C624C804-D7E8-44E0-AA49-C4D91369B493}" dt="2023-10-28T08:59:45.360" v="172" actId="1076"/>
        <pc:sldMkLst>
          <pc:docMk/>
          <pc:sldMk cId="570500881" sldId="366"/>
        </pc:sldMkLst>
        <pc:spChg chg="del">
          <ac:chgData name="Nurul Izzatie Husna Muhammad Fauzi" userId="0dff9f38-c388-44d1-8ab3-41d441e9c9e8" providerId="ADAL" clId="{C624C804-D7E8-44E0-AA49-C4D91369B493}" dt="2023-10-28T08:59:25.354" v="167" actId="478"/>
          <ac:spMkLst>
            <pc:docMk/>
            <pc:sldMk cId="570500881" sldId="366"/>
            <ac:spMk id="2" creationId="{4A5A9A24-C501-AAD6-D627-708E630311E9}"/>
          </ac:spMkLst>
        </pc:spChg>
        <pc:spChg chg="mod">
          <ac:chgData name="Nurul Izzatie Husna Muhammad Fauzi" userId="0dff9f38-c388-44d1-8ab3-41d441e9c9e8" providerId="ADAL" clId="{C624C804-D7E8-44E0-AA49-C4D91369B493}" dt="2023-10-28T08:59:20.917" v="166" actId="207"/>
          <ac:spMkLst>
            <pc:docMk/>
            <pc:sldMk cId="570500881" sldId="366"/>
            <ac:spMk id="3" creationId="{E8501F52-5D1C-A7BD-C5C4-35972C6A3E10}"/>
          </ac:spMkLst>
        </pc:spChg>
        <pc:spChg chg="add mod">
          <ac:chgData name="Nurul Izzatie Husna Muhammad Fauzi" userId="0dff9f38-c388-44d1-8ab3-41d441e9c9e8" providerId="ADAL" clId="{C624C804-D7E8-44E0-AA49-C4D91369B493}" dt="2023-10-28T08:59:45.360" v="172" actId="1076"/>
          <ac:spMkLst>
            <pc:docMk/>
            <pc:sldMk cId="570500881" sldId="366"/>
            <ac:spMk id="5" creationId="{62893D92-E29B-BF96-EC33-710A822D8D13}"/>
          </ac:spMkLst>
        </pc:spChg>
        <pc:picChg chg="add mod">
          <ac:chgData name="Nurul Izzatie Husna Muhammad Fauzi" userId="0dff9f38-c388-44d1-8ab3-41d441e9c9e8" providerId="ADAL" clId="{C624C804-D7E8-44E0-AA49-C4D91369B493}" dt="2023-10-28T08:59:30.845" v="170" actId="14100"/>
          <ac:picMkLst>
            <pc:docMk/>
            <pc:sldMk cId="570500881" sldId="366"/>
            <ac:picMk id="4" creationId="{00F3673B-DD00-A98F-D3BC-6C70F39BBD22}"/>
          </ac:picMkLst>
        </pc:picChg>
      </pc:sldChg>
      <pc:sldChg chg="modSp new mod">
        <pc:chgData name="Nurul Izzatie Husna Muhammad Fauzi" userId="0dff9f38-c388-44d1-8ab3-41d441e9c9e8" providerId="ADAL" clId="{C624C804-D7E8-44E0-AA49-C4D91369B493}" dt="2023-10-28T09:00:04.355" v="177" actId="255"/>
        <pc:sldMkLst>
          <pc:docMk/>
          <pc:sldMk cId="3771785041" sldId="367"/>
        </pc:sldMkLst>
        <pc:spChg chg="mod">
          <ac:chgData name="Nurul Izzatie Husna Muhammad Fauzi" userId="0dff9f38-c388-44d1-8ab3-41d441e9c9e8" providerId="ADAL" clId="{C624C804-D7E8-44E0-AA49-C4D91369B493}" dt="2023-10-28T09:00:04.355" v="177" actId="255"/>
          <ac:spMkLst>
            <pc:docMk/>
            <pc:sldMk cId="3771785041" sldId="367"/>
            <ac:spMk id="2" creationId="{01441DAB-9712-6E3D-34A6-8702D577E8C3}"/>
          </ac:spMkLst>
        </pc:spChg>
        <pc:spChg chg="mod">
          <ac:chgData name="Nurul Izzatie Husna Muhammad Fauzi" userId="0dff9f38-c388-44d1-8ab3-41d441e9c9e8" providerId="ADAL" clId="{C624C804-D7E8-44E0-AA49-C4D91369B493}" dt="2023-10-28T08:59:57.759" v="175" actId="207"/>
          <ac:spMkLst>
            <pc:docMk/>
            <pc:sldMk cId="3771785041" sldId="367"/>
            <ac:spMk id="3" creationId="{12EDB629-0CF1-99D6-A9E3-D91EE4256495}"/>
          </ac:spMkLst>
        </pc:spChg>
      </pc:sldChg>
      <pc:sldChg chg="modSp new mod">
        <pc:chgData name="Nurul Izzatie Husna Muhammad Fauzi" userId="0dff9f38-c388-44d1-8ab3-41d441e9c9e8" providerId="ADAL" clId="{C624C804-D7E8-44E0-AA49-C4D91369B493}" dt="2023-10-28T09:00:23.796" v="182" actId="207"/>
        <pc:sldMkLst>
          <pc:docMk/>
          <pc:sldMk cId="2851392024" sldId="368"/>
        </pc:sldMkLst>
        <pc:spChg chg="mod">
          <ac:chgData name="Nurul Izzatie Husna Muhammad Fauzi" userId="0dff9f38-c388-44d1-8ab3-41d441e9c9e8" providerId="ADAL" clId="{C624C804-D7E8-44E0-AA49-C4D91369B493}" dt="2023-10-28T09:00:20.516" v="181" actId="255"/>
          <ac:spMkLst>
            <pc:docMk/>
            <pc:sldMk cId="2851392024" sldId="368"/>
            <ac:spMk id="2" creationId="{E61B093B-5884-1AF4-A611-E19842852D82}"/>
          </ac:spMkLst>
        </pc:spChg>
        <pc:spChg chg="mod">
          <ac:chgData name="Nurul Izzatie Husna Muhammad Fauzi" userId="0dff9f38-c388-44d1-8ab3-41d441e9c9e8" providerId="ADAL" clId="{C624C804-D7E8-44E0-AA49-C4D91369B493}" dt="2023-10-28T09:00:23.796" v="182" actId="207"/>
          <ac:spMkLst>
            <pc:docMk/>
            <pc:sldMk cId="2851392024" sldId="368"/>
            <ac:spMk id="3" creationId="{B29246F4-EE4E-7A2F-B412-D3E7261E8271}"/>
          </ac:spMkLst>
        </pc:spChg>
      </pc:sldChg>
      <pc:sldChg chg="addSp delSp modSp new mod">
        <pc:chgData name="Nurul Izzatie Husna Muhammad Fauzi" userId="0dff9f38-c388-44d1-8ab3-41d441e9c9e8" providerId="ADAL" clId="{C624C804-D7E8-44E0-AA49-C4D91369B493}" dt="2023-10-28T09:06:45.017" v="824" actId="1076"/>
        <pc:sldMkLst>
          <pc:docMk/>
          <pc:sldMk cId="3280250897" sldId="369"/>
        </pc:sldMkLst>
        <pc:spChg chg="mod">
          <ac:chgData name="Nurul Izzatie Husna Muhammad Fauzi" userId="0dff9f38-c388-44d1-8ab3-41d441e9c9e8" providerId="ADAL" clId="{C624C804-D7E8-44E0-AA49-C4D91369B493}" dt="2023-10-28T09:06:45.017" v="824" actId="1076"/>
          <ac:spMkLst>
            <pc:docMk/>
            <pc:sldMk cId="3280250897" sldId="369"/>
            <ac:spMk id="2" creationId="{8E0F610E-C674-1E26-9893-1507A918DCB7}"/>
          </ac:spMkLst>
        </pc:spChg>
        <pc:spChg chg="mod">
          <ac:chgData name="Nurul Izzatie Husna Muhammad Fauzi" userId="0dff9f38-c388-44d1-8ab3-41d441e9c9e8" providerId="ADAL" clId="{C624C804-D7E8-44E0-AA49-C4D91369B493}" dt="2023-10-28T09:00:37.203" v="185" actId="207"/>
          <ac:spMkLst>
            <pc:docMk/>
            <pc:sldMk cId="3280250897" sldId="369"/>
            <ac:spMk id="3" creationId="{59508514-824C-47A4-2AB5-B441AFE3C969}"/>
          </ac:spMkLst>
        </pc:spChg>
        <pc:spChg chg="add del">
          <ac:chgData name="Nurul Izzatie Husna Muhammad Fauzi" userId="0dff9f38-c388-44d1-8ab3-41d441e9c9e8" providerId="ADAL" clId="{C624C804-D7E8-44E0-AA49-C4D91369B493}" dt="2023-10-28T09:01:03.443" v="191" actId="478"/>
          <ac:spMkLst>
            <pc:docMk/>
            <pc:sldMk cId="3280250897" sldId="369"/>
            <ac:spMk id="5" creationId="{96FA3F3C-EBE1-0C19-09AF-79450E93770B}"/>
          </ac:spMkLst>
        </pc:spChg>
        <pc:spChg chg="add mod">
          <ac:chgData name="Nurul Izzatie Husna Muhammad Fauzi" userId="0dff9f38-c388-44d1-8ab3-41d441e9c9e8" providerId="ADAL" clId="{C624C804-D7E8-44E0-AA49-C4D91369B493}" dt="2023-10-28T09:06:34.232" v="821" actId="1076"/>
          <ac:spMkLst>
            <pc:docMk/>
            <pc:sldMk cId="3280250897" sldId="369"/>
            <ac:spMk id="7" creationId="{1B944108-8880-76A0-EF4E-AFB5E47D649B}"/>
          </ac:spMkLst>
        </pc:spChg>
        <pc:picChg chg="add del mod">
          <ac:chgData name="Nurul Izzatie Husna Muhammad Fauzi" userId="0dff9f38-c388-44d1-8ab3-41d441e9c9e8" providerId="ADAL" clId="{C624C804-D7E8-44E0-AA49-C4D91369B493}" dt="2023-10-28T09:01:36.454" v="197" actId="478"/>
          <ac:picMkLst>
            <pc:docMk/>
            <pc:sldMk cId="3280250897" sldId="369"/>
            <ac:picMk id="6" creationId="{E1D215F5-CB41-585C-66FE-0E328A0A0BFF}"/>
          </ac:picMkLst>
        </pc:picChg>
      </pc:sldChg>
      <pc:sldChg chg="addSp modSp new mod">
        <pc:chgData name="Nurul Izzatie Husna Muhammad Fauzi" userId="0dff9f38-c388-44d1-8ab3-41d441e9c9e8" providerId="ADAL" clId="{C624C804-D7E8-44E0-AA49-C4D91369B493}" dt="2023-10-28T09:16:16.336" v="1689" actId="255"/>
        <pc:sldMkLst>
          <pc:docMk/>
          <pc:sldMk cId="1689351354" sldId="370"/>
        </pc:sldMkLst>
        <pc:spChg chg="mod">
          <ac:chgData name="Nurul Izzatie Husna Muhammad Fauzi" userId="0dff9f38-c388-44d1-8ab3-41d441e9c9e8" providerId="ADAL" clId="{C624C804-D7E8-44E0-AA49-C4D91369B493}" dt="2023-10-28T09:12:59.178" v="1303" actId="1076"/>
          <ac:spMkLst>
            <pc:docMk/>
            <pc:sldMk cId="1689351354" sldId="370"/>
            <ac:spMk id="2" creationId="{4B81E569-A7D0-1E2D-FD9D-2233EADB0113}"/>
          </ac:spMkLst>
        </pc:spChg>
        <pc:spChg chg="mod">
          <ac:chgData name="Nurul Izzatie Husna Muhammad Fauzi" userId="0dff9f38-c388-44d1-8ab3-41d441e9c9e8" providerId="ADAL" clId="{C624C804-D7E8-44E0-AA49-C4D91369B493}" dt="2023-10-28T09:07:01.053" v="827" actId="207"/>
          <ac:spMkLst>
            <pc:docMk/>
            <pc:sldMk cId="1689351354" sldId="370"/>
            <ac:spMk id="3" creationId="{EF936957-B1E8-8161-6EF9-280A95DC3625}"/>
          </ac:spMkLst>
        </pc:spChg>
        <pc:spChg chg="add mod">
          <ac:chgData name="Nurul Izzatie Husna Muhammad Fauzi" userId="0dff9f38-c388-44d1-8ab3-41d441e9c9e8" providerId="ADAL" clId="{C624C804-D7E8-44E0-AA49-C4D91369B493}" dt="2023-10-28T09:16:16.336" v="1689" actId="255"/>
          <ac:spMkLst>
            <pc:docMk/>
            <pc:sldMk cId="1689351354" sldId="370"/>
            <ac:spMk id="4" creationId="{B4F9E4C9-C971-9E6D-097E-D12048B33A53}"/>
          </ac:spMkLst>
        </pc:spChg>
      </pc:sldChg>
      <pc:sldChg chg="modSp new mod">
        <pc:chgData name="Nurul Izzatie Husna Muhammad Fauzi" userId="0dff9f38-c388-44d1-8ab3-41d441e9c9e8" providerId="ADAL" clId="{C624C804-D7E8-44E0-AA49-C4D91369B493}" dt="2023-10-28T09:17:38.504" v="1710" actId="113"/>
        <pc:sldMkLst>
          <pc:docMk/>
          <pc:sldMk cId="186683276" sldId="371"/>
        </pc:sldMkLst>
        <pc:spChg chg="mod">
          <ac:chgData name="Nurul Izzatie Husna Muhammad Fauzi" userId="0dff9f38-c388-44d1-8ab3-41d441e9c9e8" providerId="ADAL" clId="{C624C804-D7E8-44E0-AA49-C4D91369B493}" dt="2023-10-28T09:17:38.504" v="1710" actId="113"/>
          <ac:spMkLst>
            <pc:docMk/>
            <pc:sldMk cId="186683276" sldId="371"/>
            <ac:spMk id="2" creationId="{59A67793-9216-ED27-99D8-8DEDFFA5801A}"/>
          </ac:spMkLst>
        </pc:spChg>
        <pc:spChg chg="mod">
          <ac:chgData name="Nurul Izzatie Husna Muhammad Fauzi" userId="0dff9f38-c388-44d1-8ab3-41d441e9c9e8" providerId="ADAL" clId="{C624C804-D7E8-44E0-AA49-C4D91369B493}" dt="2023-10-28T09:16:50.129" v="1696" actId="207"/>
          <ac:spMkLst>
            <pc:docMk/>
            <pc:sldMk cId="186683276" sldId="371"/>
            <ac:spMk id="3" creationId="{7564CFCE-1CEF-EBA9-AB1D-A35DC2C96AF3}"/>
          </ac:spMkLst>
        </pc:spChg>
      </pc:sldChg>
      <pc:sldChg chg="modSp new mod">
        <pc:chgData name="Nurul Izzatie Husna Muhammad Fauzi" userId="0dff9f38-c388-44d1-8ab3-41d441e9c9e8" providerId="ADAL" clId="{C624C804-D7E8-44E0-AA49-C4D91369B493}" dt="2023-10-28T09:19:05.775" v="1730" actId="113"/>
        <pc:sldMkLst>
          <pc:docMk/>
          <pc:sldMk cId="496640470" sldId="372"/>
        </pc:sldMkLst>
        <pc:spChg chg="mod">
          <ac:chgData name="Nurul Izzatie Husna Muhammad Fauzi" userId="0dff9f38-c388-44d1-8ab3-41d441e9c9e8" providerId="ADAL" clId="{C624C804-D7E8-44E0-AA49-C4D91369B493}" dt="2023-10-28T09:19:05.775" v="1730" actId="113"/>
          <ac:spMkLst>
            <pc:docMk/>
            <pc:sldMk cId="496640470" sldId="372"/>
            <ac:spMk id="2" creationId="{AAE2AFFE-1D43-5143-4E9A-F588D6FD5F2F}"/>
          </ac:spMkLst>
        </pc:spChg>
        <pc:spChg chg="mod">
          <ac:chgData name="Nurul Izzatie Husna Muhammad Fauzi" userId="0dff9f38-c388-44d1-8ab3-41d441e9c9e8" providerId="ADAL" clId="{C624C804-D7E8-44E0-AA49-C4D91369B493}" dt="2023-10-28T09:17:57.347" v="1711" actId="207"/>
          <ac:spMkLst>
            <pc:docMk/>
            <pc:sldMk cId="496640470" sldId="372"/>
            <ac:spMk id="3" creationId="{737017E0-740B-E9F4-E8BA-41DD41705DAC}"/>
          </ac:spMkLst>
        </pc:spChg>
      </pc:sldChg>
      <pc:sldChg chg="modSp new mod">
        <pc:chgData name="Nurul Izzatie Husna Muhammad Fauzi" userId="0dff9f38-c388-44d1-8ab3-41d441e9c9e8" providerId="ADAL" clId="{C624C804-D7E8-44E0-AA49-C4D91369B493}" dt="2023-10-28T09:19:50.547" v="1738" actId="1035"/>
        <pc:sldMkLst>
          <pc:docMk/>
          <pc:sldMk cId="1468279601" sldId="373"/>
        </pc:sldMkLst>
        <pc:spChg chg="mod">
          <ac:chgData name="Nurul Izzatie Husna Muhammad Fauzi" userId="0dff9f38-c388-44d1-8ab3-41d441e9c9e8" providerId="ADAL" clId="{C624C804-D7E8-44E0-AA49-C4D91369B493}" dt="2023-10-28T09:19:50.547" v="1738" actId="1035"/>
          <ac:spMkLst>
            <pc:docMk/>
            <pc:sldMk cId="1468279601" sldId="373"/>
            <ac:spMk id="2" creationId="{600CE69D-5790-C076-9E71-26B838FA0CFA}"/>
          </ac:spMkLst>
        </pc:spChg>
        <pc:spChg chg="mod">
          <ac:chgData name="Nurul Izzatie Husna Muhammad Fauzi" userId="0dff9f38-c388-44d1-8ab3-41d441e9c9e8" providerId="ADAL" clId="{C624C804-D7E8-44E0-AA49-C4D91369B493}" dt="2023-10-28T09:19:15.205" v="1732"/>
          <ac:spMkLst>
            <pc:docMk/>
            <pc:sldMk cId="1468279601" sldId="373"/>
            <ac:spMk id="3" creationId="{D1338A14-89CB-DD7F-B892-752E505359D4}"/>
          </ac:spMkLst>
        </pc:spChg>
      </pc:sldChg>
      <pc:sldChg chg="modSp new mod">
        <pc:chgData name="Nurul Izzatie Husna Muhammad Fauzi" userId="0dff9f38-c388-44d1-8ab3-41d441e9c9e8" providerId="ADAL" clId="{C624C804-D7E8-44E0-AA49-C4D91369B493}" dt="2023-10-28T09:32:33.741" v="1909" actId="12"/>
        <pc:sldMkLst>
          <pc:docMk/>
          <pc:sldMk cId="3121333294" sldId="374"/>
        </pc:sldMkLst>
        <pc:spChg chg="mod">
          <ac:chgData name="Nurul Izzatie Husna Muhammad Fauzi" userId="0dff9f38-c388-44d1-8ab3-41d441e9c9e8" providerId="ADAL" clId="{C624C804-D7E8-44E0-AA49-C4D91369B493}" dt="2023-10-28T09:32:33.741" v="1909" actId="12"/>
          <ac:spMkLst>
            <pc:docMk/>
            <pc:sldMk cId="3121333294" sldId="374"/>
            <ac:spMk id="2" creationId="{9FAA9B27-566A-4664-D800-A9499A78F3CD}"/>
          </ac:spMkLst>
        </pc:spChg>
        <pc:spChg chg="mod">
          <ac:chgData name="Nurul Izzatie Husna Muhammad Fauzi" userId="0dff9f38-c388-44d1-8ab3-41d441e9c9e8" providerId="ADAL" clId="{C624C804-D7E8-44E0-AA49-C4D91369B493}" dt="2023-10-28T09:26:22.728" v="1838" actId="207"/>
          <ac:spMkLst>
            <pc:docMk/>
            <pc:sldMk cId="3121333294" sldId="374"/>
            <ac:spMk id="3" creationId="{FEE19DC2-55F1-1F17-54A8-23FAF460D0DA}"/>
          </ac:spMkLst>
        </pc:spChg>
      </pc:sldChg>
      <pc:sldChg chg="modSp new mod">
        <pc:chgData name="Nurul Izzatie Husna Muhammad Fauzi" userId="0dff9f38-c388-44d1-8ab3-41d441e9c9e8" providerId="ADAL" clId="{C624C804-D7E8-44E0-AA49-C4D91369B493}" dt="2023-10-28T09:32:09.100" v="1905" actId="12"/>
        <pc:sldMkLst>
          <pc:docMk/>
          <pc:sldMk cId="3760931562" sldId="375"/>
        </pc:sldMkLst>
        <pc:spChg chg="mod">
          <ac:chgData name="Nurul Izzatie Husna Muhammad Fauzi" userId="0dff9f38-c388-44d1-8ab3-41d441e9c9e8" providerId="ADAL" clId="{C624C804-D7E8-44E0-AA49-C4D91369B493}" dt="2023-10-28T09:32:09.100" v="1905" actId="12"/>
          <ac:spMkLst>
            <pc:docMk/>
            <pc:sldMk cId="3760931562" sldId="375"/>
            <ac:spMk id="2" creationId="{A3F182C3-8A7A-85AC-26FF-42E268F6AF81}"/>
          </ac:spMkLst>
        </pc:spChg>
        <pc:spChg chg="mod">
          <ac:chgData name="Nurul Izzatie Husna Muhammad Fauzi" userId="0dff9f38-c388-44d1-8ab3-41d441e9c9e8" providerId="ADAL" clId="{C624C804-D7E8-44E0-AA49-C4D91369B493}" dt="2023-10-28T09:27:01.500" v="1845" actId="207"/>
          <ac:spMkLst>
            <pc:docMk/>
            <pc:sldMk cId="3760931562" sldId="375"/>
            <ac:spMk id="3" creationId="{8A5639CB-A6BC-E6BC-21B5-17736201A09D}"/>
          </ac:spMkLst>
        </pc:spChg>
      </pc:sldChg>
      <pc:sldChg chg="modSp new mod">
        <pc:chgData name="Nurul Izzatie Husna Muhammad Fauzi" userId="0dff9f38-c388-44d1-8ab3-41d441e9c9e8" providerId="ADAL" clId="{C624C804-D7E8-44E0-AA49-C4D91369B493}" dt="2023-10-28T09:31:56.567" v="1903" actId="12"/>
        <pc:sldMkLst>
          <pc:docMk/>
          <pc:sldMk cId="551715475" sldId="376"/>
        </pc:sldMkLst>
        <pc:spChg chg="mod">
          <ac:chgData name="Nurul Izzatie Husna Muhammad Fauzi" userId="0dff9f38-c388-44d1-8ab3-41d441e9c9e8" providerId="ADAL" clId="{C624C804-D7E8-44E0-AA49-C4D91369B493}" dt="2023-10-28T09:31:56.567" v="1903" actId="12"/>
          <ac:spMkLst>
            <pc:docMk/>
            <pc:sldMk cId="551715475" sldId="376"/>
            <ac:spMk id="2" creationId="{D9C6B7C4-E391-E473-A516-3F492B561901}"/>
          </ac:spMkLst>
        </pc:spChg>
        <pc:spChg chg="mod">
          <ac:chgData name="Nurul Izzatie Husna Muhammad Fauzi" userId="0dff9f38-c388-44d1-8ab3-41d441e9c9e8" providerId="ADAL" clId="{C624C804-D7E8-44E0-AA49-C4D91369B493}" dt="2023-10-28T09:28:07.910" v="1855" actId="207"/>
          <ac:spMkLst>
            <pc:docMk/>
            <pc:sldMk cId="551715475" sldId="376"/>
            <ac:spMk id="3" creationId="{E3FC6961-2239-7607-BE2E-B72D2DCC7339}"/>
          </ac:spMkLst>
        </pc:spChg>
      </pc:sldChg>
      <pc:sldChg chg="modSp new mod">
        <pc:chgData name="Nurul Izzatie Husna Muhammad Fauzi" userId="0dff9f38-c388-44d1-8ab3-41d441e9c9e8" providerId="ADAL" clId="{C624C804-D7E8-44E0-AA49-C4D91369B493}" dt="2023-10-28T09:32:03.061" v="1904" actId="12"/>
        <pc:sldMkLst>
          <pc:docMk/>
          <pc:sldMk cId="1938598135" sldId="377"/>
        </pc:sldMkLst>
        <pc:spChg chg="mod">
          <ac:chgData name="Nurul Izzatie Husna Muhammad Fauzi" userId="0dff9f38-c388-44d1-8ab3-41d441e9c9e8" providerId="ADAL" clId="{C624C804-D7E8-44E0-AA49-C4D91369B493}" dt="2023-10-28T09:32:03.061" v="1904" actId="12"/>
          <ac:spMkLst>
            <pc:docMk/>
            <pc:sldMk cId="1938598135" sldId="377"/>
            <ac:spMk id="2" creationId="{7B69021E-9E7D-E266-6DC2-90002DADDDBE}"/>
          </ac:spMkLst>
        </pc:spChg>
        <pc:spChg chg="mod">
          <ac:chgData name="Nurul Izzatie Husna Muhammad Fauzi" userId="0dff9f38-c388-44d1-8ab3-41d441e9c9e8" providerId="ADAL" clId="{C624C804-D7E8-44E0-AA49-C4D91369B493}" dt="2023-10-28T09:28:16.017" v="1857" actId="207"/>
          <ac:spMkLst>
            <pc:docMk/>
            <pc:sldMk cId="1938598135" sldId="377"/>
            <ac:spMk id="3" creationId="{4057FAF0-7233-7BFE-B027-3B3A0A099ECA}"/>
          </ac:spMkLst>
        </pc:spChg>
      </pc:sldChg>
      <pc:sldChg chg="modSp new mod">
        <pc:chgData name="Nurul Izzatie Husna Muhammad Fauzi" userId="0dff9f38-c388-44d1-8ab3-41d441e9c9e8" providerId="ADAL" clId="{C624C804-D7E8-44E0-AA49-C4D91369B493}" dt="2023-10-28T09:28:12.424" v="1856" actId="207"/>
        <pc:sldMkLst>
          <pc:docMk/>
          <pc:sldMk cId="2549504409" sldId="378"/>
        </pc:sldMkLst>
        <pc:spChg chg="mod">
          <ac:chgData name="Nurul Izzatie Husna Muhammad Fauzi" userId="0dff9f38-c388-44d1-8ab3-41d441e9c9e8" providerId="ADAL" clId="{C624C804-D7E8-44E0-AA49-C4D91369B493}" dt="2023-10-28T09:27:59.533" v="1854" actId="255"/>
          <ac:spMkLst>
            <pc:docMk/>
            <pc:sldMk cId="2549504409" sldId="378"/>
            <ac:spMk id="2" creationId="{373379CB-2F20-5D44-FA86-271649D03BE8}"/>
          </ac:spMkLst>
        </pc:spChg>
        <pc:spChg chg="mod">
          <ac:chgData name="Nurul Izzatie Husna Muhammad Fauzi" userId="0dff9f38-c388-44d1-8ab3-41d441e9c9e8" providerId="ADAL" clId="{C624C804-D7E8-44E0-AA49-C4D91369B493}" dt="2023-10-28T09:28:12.424" v="1856" actId="207"/>
          <ac:spMkLst>
            <pc:docMk/>
            <pc:sldMk cId="2549504409" sldId="378"/>
            <ac:spMk id="3" creationId="{0B3E2ABB-9969-B03D-7BF8-D24841908EAA}"/>
          </ac:spMkLst>
        </pc:spChg>
      </pc:sldChg>
      <pc:sldChg chg="addSp delSp modSp new mod">
        <pc:chgData name="Nurul Izzatie Husna Muhammad Fauzi" userId="0dff9f38-c388-44d1-8ab3-41d441e9c9e8" providerId="ADAL" clId="{C624C804-D7E8-44E0-AA49-C4D91369B493}" dt="2023-10-28T09:28:47.944" v="1866" actId="207"/>
        <pc:sldMkLst>
          <pc:docMk/>
          <pc:sldMk cId="107155274" sldId="379"/>
        </pc:sldMkLst>
        <pc:spChg chg="del">
          <ac:chgData name="Nurul Izzatie Husna Muhammad Fauzi" userId="0dff9f38-c388-44d1-8ab3-41d441e9c9e8" providerId="ADAL" clId="{C624C804-D7E8-44E0-AA49-C4D91369B493}" dt="2023-10-28T09:28:20.694" v="1859" actId="478"/>
          <ac:spMkLst>
            <pc:docMk/>
            <pc:sldMk cId="107155274" sldId="379"/>
            <ac:spMk id="2" creationId="{E071ED9E-BD6D-F69E-64BD-FEF179861AD1}"/>
          </ac:spMkLst>
        </pc:spChg>
        <pc:spChg chg="mod">
          <ac:chgData name="Nurul Izzatie Husna Muhammad Fauzi" userId="0dff9f38-c388-44d1-8ab3-41d441e9c9e8" providerId="ADAL" clId="{C624C804-D7E8-44E0-AA49-C4D91369B493}" dt="2023-10-28T09:28:47.944" v="1866" actId="207"/>
          <ac:spMkLst>
            <pc:docMk/>
            <pc:sldMk cId="107155274" sldId="379"/>
            <ac:spMk id="3" creationId="{99158CBB-0688-BBCE-D778-EC95AD817199}"/>
          </ac:spMkLst>
        </pc:spChg>
        <pc:picChg chg="add mod">
          <ac:chgData name="Nurul Izzatie Husna Muhammad Fauzi" userId="0dff9f38-c388-44d1-8ab3-41d441e9c9e8" providerId="ADAL" clId="{C624C804-D7E8-44E0-AA49-C4D91369B493}" dt="2023-10-28T09:28:43.530" v="1865" actId="1076"/>
          <ac:picMkLst>
            <pc:docMk/>
            <pc:sldMk cId="107155274" sldId="379"/>
            <ac:picMk id="4" creationId="{5CE1284E-8804-50AB-C8E8-3E2768A12893}"/>
          </ac:picMkLst>
        </pc:picChg>
      </pc:sldChg>
      <pc:sldChg chg="modSp new mod">
        <pc:chgData name="Nurul Izzatie Husna Muhammad Fauzi" userId="0dff9f38-c388-44d1-8ab3-41d441e9c9e8" providerId="ADAL" clId="{C624C804-D7E8-44E0-AA49-C4D91369B493}" dt="2023-10-28T09:28:55.160" v="1868" actId="255"/>
        <pc:sldMkLst>
          <pc:docMk/>
          <pc:sldMk cId="1101765892" sldId="380"/>
        </pc:sldMkLst>
        <pc:spChg chg="mod">
          <ac:chgData name="Nurul Izzatie Husna Muhammad Fauzi" userId="0dff9f38-c388-44d1-8ab3-41d441e9c9e8" providerId="ADAL" clId="{C624C804-D7E8-44E0-AA49-C4D91369B493}" dt="2023-10-28T09:28:55.160" v="1868" actId="255"/>
          <ac:spMkLst>
            <pc:docMk/>
            <pc:sldMk cId="1101765892" sldId="380"/>
            <ac:spMk id="2" creationId="{A7677AEB-E8B5-337F-0859-C7F9118D69CB}"/>
          </ac:spMkLst>
        </pc:spChg>
        <pc:spChg chg="mod">
          <ac:chgData name="Nurul Izzatie Husna Muhammad Fauzi" userId="0dff9f38-c388-44d1-8ab3-41d441e9c9e8" providerId="ADAL" clId="{C624C804-D7E8-44E0-AA49-C4D91369B493}" dt="2023-10-28T09:28:52.049" v="1867" actId="207"/>
          <ac:spMkLst>
            <pc:docMk/>
            <pc:sldMk cId="1101765892" sldId="380"/>
            <ac:spMk id="3" creationId="{D5AB9807-A3BA-7818-5016-69375F4111DD}"/>
          </ac:spMkLst>
        </pc:spChg>
      </pc:sldChg>
      <pc:sldChg chg="modSp new mod">
        <pc:chgData name="Nurul Izzatie Husna Muhammad Fauzi" userId="0dff9f38-c388-44d1-8ab3-41d441e9c9e8" providerId="ADAL" clId="{C624C804-D7E8-44E0-AA49-C4D91369B493}" dt="2023-10-28T09:31:44.766" v="1902" actId="12"/>
        <pc:sldMkLst>
          <pc:docMk/>
          <pc:sldMk cId="3335266726" sldId="381"/>
        </pc:sldMkLst>
        <pc:spChg chg="mod">
          <ac:chgData name="Nurul Izzatie Husna Muhammad Fauzi" userId="0dff9f38-c388-44d1-8ab3-41d441e9c9e8" providerId="ADAL" clId="{C624C804-D7E8-44E0-AA49-C4D91369B493}" dt="2023-10-28T09:31:44.766" v="1902" actId="12"/>
          <ac:spMkLst>
            <pc:docMk/>
            <pc:sldMk cId="3335266726" sldId="381"/>
            <ac:spMk id="2" creationId="{0744419A-AC71-F1DC-5D50-2685CB1CFFE1}"/>
          </ac:spMkLst>
        </pc:spChg>
        <pc:spChg chg="mod">
          <ac:chgData name="Nurul Izzatie Husna Muhammad Fauzi" userId="0dff9f38-c388-44d1-8ab3-41d441e9c9e8" providerId="ADAL" clId="{C624C804-D7E8-44E0-AA49-C4D91369B493}" dt="2023-10-28T09:28:59.972" v="1869" actId="207"/>
          <ac:spMkLst>
            <pc:docMk/>
            <pc:sldMk cId="3335266726" sldId="381"/>
            <ac:spMk id="3" creationId="{10218D19-0826-0298-008E-DD645607D561}"/>
          </ac:spMkLst>
        </pc:spChg>
      </pc:sldChg>
      <pc:sldChg chg="modSp new mod">
        <pc:chgData name="Nurul Izzatie Husna Muhammad Fauzi" userId="0dff9f38-c388-44d1-8ab3-41d441e9c9e8" providerId="ADAL" clId="{C624C804-D7E8-44E0-AA49-C4D91369B493}" dt="2023-10-28T09:29:15.042" v="1872" actId="255"/>
        <pc:sldMkLst>
          <pc:docMk/>
          <pc:sldMk cId="2598835407" sldId="382"/>
        </pc:sldMkLst>
        <pc:spChg chg="mod">
          <ac:chgData name="Nurul Izzatie Husna Muhammad Fauzi" userId="0dff9f38-c388-44d1-8ab3-41d441e9c9e8" providerId="ADAL" clId="{C624C804-D7E8-44E0-AA49-C4D91369B493}" dt="2023-10-28T09:29:15.042" v="1872" actId="255"/>
          <ac:spMkLst>
            <pc:docMk/>
            <pc:sldMk cId="2598835407" sldId="382"/>
            <ac:spMk id="2" creationId="{CA142130-680C-542A-528F-7072141BDCBF}"/>
          </ac:spMkLst>
        </pc:spChg>
        <pc:spChg chg="mod">
          <ac:chgData name="Nurul Izzatie Husna Muhammad Fauzi" userId="0dff9f38-c388-44d1-8ab3-41d441e9c9e8" providerId="ADAL" clId="{C624C804-D7E8-44E0-AA49-C4D91369B493}" dt="2023-10-28T09:29:09.592" v="1871" actId="207"/>
          <ac:spMkLst>
            <pc:docMk/>
            <pc:sldMk cId="2598835407" sldId="382"/>
            <ac:spMk id="3" creationId="{42A1C7E0-6F68-51E8-AE47-ED9904B1189F}"/>
          </ac:spMkLst>
        </pc:spChg>
      </pc:sldChg>
      <pc:sldChg chg="addSp delSp modSp new mod">
        <pc:chgData name="Nurul Izzatie Husna Muhammad Fauzi" userId="0dff9f38-c388-44d1-8ab3-41d441e9c9e8" providerId="ADAL" clId="{C624C804-D7E8-44E0-AA49-C4D91369B493}" dt="2023-10-28T09:29:30.851" v="1875" actId="207"/>
        <pc:sldMkLst>
          <pc:docMk/>
          <pc:sldMk cId="3963554452" sldId="383"/>
        </pc:sldMkLst>
        <pc:spChg chg="del">
          <ac:chgData name="Nurul Izzatie Husna Muhammad Fauzi" userId="0dff9f38-c388-44d1-8ab3-41d441e9c9e8" providerId="ADAL" clId="{C624C804-D7E8-44E0-AA49-C4D91369B493}" dt="2023-10-28T09:22:28.300" v="1770"/>
          <ac:spMkLst>
            <pc:docMk/>
            <pc:sldMk cId="3963554452" sldId="383"/>
            <ac:spMk id="2" creationId="{F61D345D-B64D-8A08-37EB-8602B8641FA6}"/>
          </ac:spMkLst>
        </pc:spChg>
        <pc:spChg chg="mod">
          <ac:chgData name="Nurul Izzatie Husna Muhammad Fauzi" userId="0dff9f38-c388-44d1-8ab3-41d441e9c9e8" providerId="ADAL" clId="{C624C804-D7E8-44E0-AA49-C4D91369B493}" dt="2023-10-28T09:29:30.851" v="1875" actId="207"/>
          <ac:spMkLst>
            <pc:docMk/>
            <pc:sldMk cId="3963554452" sldId="383"/>
            <ac:spMk id="3" creationId="{80617E44-97CD-DEF2-BB63-0AE0DE010C2E}"/>
          </ac:spMkLst>
        </pc:spChg>
        <pc:picChg chg="add mod">
          <ac:chgData name="Nurul Izzatie Husna Muhammad Fauzi" userId="0dff9f38-c388-44d1-8ab3-41d441e9c9e8" providerId="ADAL" clId="{C624C804-D7E8-44E0-AA49-C4D91369B493}" dt="2023-10-28T09:29:25.774" v="1874" actId="14100"/>
          <ac:picMkLst>
            <pc:docMk/>
            <pc:sldMk cId="3963554452" sldId="383"/>
            <ac:picMk id="4" creationId="{9A52800A-7A42-5875-EB48-421C0149EBC7}"/>
          </ac:picMkLst>
        </pc:picChg>
      </pc:sldChg>
      <pc:sldChg chg="modSp new mod">
        <pc:chgData name="Nurul Izzatie Husna Muhammad Fauzi" userId="0dff9f38-c388-44d1-8ab3-41d441e9c9e8" providerId="ADAL" clId="{C624C804-D7E8-44E0-AA49-C4D91369B493}" dt="2023-10-28T09:31:34.291" v="1901" actId="12"/>
        <pc:sldMkLst>
          <pc:docMk/>
          <pc:sldMk cId="1642795056" sldId="384"/>
        </pc:sldMkLst>
        <pc:spChg chg="mod">
          <ac:chgData name="Nurul Izzatie Husna Muhammad Fauzi" userId="0dff9f38-c388-44d1-8ab3-41d441e9c9e8" providerId="ADAL" clId="{C624C804-D7E8-44E0-AA49-C4D91369B493}" dt="2023-10-28T09:31:34.291" v="1901" actId="12"/>
          <ac:spMkLst>
            <pc:docMk/>
            <pc:sldMk cId="1642795056" sldId="384"/>
            <ac:spMk id="2" creationId="{9D11F995-DA4A-756D-206A-6B963B21A679}"/>
          </ac:spMkLst>
        </pc:spChg>
        <pc:spChg chg="mod">
          <ac:chgData name="Nurul Izzatie Husna Muhammad Fauzi" userId="0dff9f38-c388-44d1-8ab3-41d441e9c9e8" providerId="ADAL" clId="{C624C804-D7E8-44E0-AA49-C4D91369B493}" dt="2023-10-28T09:29:34.858" v="1876" actId="207"/>
          <ac:spMkLst>
            <pc:docMk/>
            <pc:sldMk cId="1642795056" sldId="384"/>
            <ac:spMk id="3" creationId="{12E2B154-D337-51D5-D8FE-617934702886}"/>
          </ac:spMkLst>
        </pc:spChg>
      </pc:sldChg>
      <pc:sldChg chg="modSp new mod">
        <pc:chgData name="Nurul Izzatie Husna Muhammad Fauzi" userId="0dff9f38-c388-44d1-8ab3-41d441e9c9e8" providerId="ADAL" clId="{C624C804-D7E8-44E0-AA49-C4D91369B493}" dt="2023-10-28T09:31:27.192" v="1900" actId="14100"/>
        <pc:sldMkLst>
          <pc:docMk/>
          <pc:sldMk cId="1644438450" sldId="385"/>
        </pc:sldMkLst>
        <pc:spChg chg="mod">
          <ac:chgData name="Nurul Izzatie Husna Muhammad Fauzi" userId="0dff9f38-c388-44d1-8ab3-41d441e9c9e8" providerId="ADAL" clId="{C624C804-D7E8-44E0-AA49-C4D91369B493}" dt="2023-10-28T09:31:27.192" v="1900" actId="14100"/>
          <ac:spMkLst>
            <pc:docMk/>
            <pc:sldMk cId="1644438450" sldId="385"/>
            <ac:spMk id="2" creationId="{7DCFFB7C-14E8-96F3-DE96-BB4E29CD4777}"/>
          </ac:spMkLst>
        </pc:spChg>
        <pc:spChg chg="mod">
          <ac:chgData name="Nurul Izzatie Husna Muhammad Fauzi" userId="0dff9f38-c388-44d1-8ab3-41d441e9c9e8" providerId="ADAL" clId="{C624C804-D7E8-44E0-AA49-C4D91369B493}" dt="2023-10-28T09:30:15.330" v="1885" actId="207"/>
          <ac:spMkLst>
            <pc:docMk/>
            <pc:sldMk cId="1644438450" sldId="385"/>
            <ac:spMk id="3" creationId="{9E9180E4-7970-9087-6EFA-0053EFD74620}"/>
          </ac:spMkLst>
        </pc:spChg>
      </pc:sldChg>
      <pc:sldChg chg="modSp new mod ord">
        <pc:chgData name="Nurul Izzatie Husna Muhammad Fauzi" userId="0dff9f38-c388-44d1-8ab3-41d441e9c9e8" providerId="ADAL" clId="{C624C804-D7E8-44E0-AA49-C4D91369B493}" dt="2023-10-28T09:30:21.686" v="1887" actId="255"/>
        <pc:sldMkLst>
          <pc:docMk/>
          <pc:sldMk cId="4154062406" sldId="386"/>
        </pc:sldMkLst>
        <pc:spChg chg="mod">
          <ac:chgData name="Nurul Izzatie Husna Muhammad Fauzi" userId="0dff9f38-c388-44d1-8ab3-41d441e9c9e8" providerId="ADAL" clId="{C624C804-D7E8-44E0-AA49-C4D91369B493}" dt="2023-10-28T09:30:21.686" v="1887" actId="255"/>
          <ac:spMkLst>
            <pc:docMk/>
            <pc:sldMk cId="4154062406" sldId="386"/>
            <ac:spMk id="2" creationId="{8759A487-CDEC-9FC5-EED6-A21237406EE3}"/>
          </ac:spMkLst>
        </pc:spChg>
        <pc:spChg chg="mod">
          <ac:chgData name="Nurul Izzatie Husna Muhammad Fauzi" userId="0dff9f38-c388-44d1-8ab3-41d441e9c9e8" providerId="ADAL" clId="{C624C804-D7E8-44E0-AA49-C4D91369B493}" dt="2023-10-28T09:30:18.411" v="1886" actId="207"/>
          <ac:spMkLst>
            <pc:docMk/>
            <pc:sldMk cId="4154062406" sldId="386"/>
            <ac:spMk id="3" creationId="{81B7A27D-4D06-39BB-B048-7FBEAEBAF38E}"/>
          </ac:spMkLst>
        </pc:spChg>
      </pc:sldChg>
      <pc:sldChg chg="modSp new mod">
        <pc:chgData name="Nurul Izzatie Husna Muhammad Fauzi" userId="0dff9f38-c388-44d1-8ab3-41d441e9c9e8" providerId="ADAL" clId="{C624C804-D7E8-44E0-AA49-C4D91369B493}" dt="2023-10-28T09:31:17.298" v="1898" actId="12"/>
        <pc:sldMkLst>
          <pc:docMk/>
          <pc:sldMk cId="1169535699" sldId="387"/>
        </pc:sldMkLst>
        <pc:spChg chg="mod">
          <ac:chgData name="Nurul Izzatie Husna Muhammad Fauzi" userId="0dff9f38-c388-44d1-8ab3-41d441e9c9e8" providerId="ADAL" clId="{C624C804-D7E8-44E0-AA49-C4D91369B493}" dt="2023-10-28T09:31:17.298" v="1898" actId="12"/>
          <ac:spMkLst>
            <pc:docMk/>
            <pc:sldMk cId="1169535699" sldId="387"/>
            <ac:spMk id="2" creationId="{18A2A509-BDAE-C202-66C9-7992F89DCDEE}"/>
          </ac:spMkLst>
        </pc:spChg>
        <pc:spChg chg="mod">
          <ac:chgData name="Nurul Izzatie Husna Muhammad Fauzi" userId="0dff9f38-c388-44d1-8ab3-41d441e9c9e8" providerId="ADAL" clId="{C624C804-D7E8-44E0-AA49-C4D91369B493}" dt="2023-10-28T09:30:27.948" v="1889" actId="207"/>
          <ac:spMkLst>
            <pc:docMk/>
            <pc:sldMk cId="1169535699" sldId="387"/>
            <ac:spMk id="3" creationId="{C73B5E59-C95A-8A24-0D76-13CA2B32673B}"/>
          </ac:spMkLst>
        </pc:spChg>
      </pc:sldChg>
      <pc:sldChg chg="modSp new mod">
        <pc:chgData name="Nurul Izzatie Husna Muhammad Fauzi" userId="0dff9f38-c388-44d1-8ab3-41d441e9c9e8" providerId="ADAL" clId="{C624C804-D7E8-44E0-AA49-C4D91369B493}" dt="2023-10-28T09:31:10.240" v="1897" actId="12"/>
        <pc:sldMkLst>
          <pc:docMk/>
          <pc:sldMk cId="1449988968" sldId="388"/>
        </pc:sldMkLst>
        <pc:spChg chg="mod">
          <ac:chgData name="Nurul Izzatie Husna Muhammad Fauzi" userId="0dff9f38-c388-44d1-8ab3-41d441e9c9e8" providerId="ADAL" clId="{C624C804-D7E8-44E0-AA49-C4D91369B493}" dt="2023-10-28T09:31:10.240" v="1897" actId="12"/>
          <ac:spMkLst>
            <pc:docMk/>
            <pc:sldMk cId="1449988968" sldId="388"/>
            <ac:spMk id="2" creationId="{CEE2B9E3-DF75-C2DA-E22E-86C28D132A58}"/>
          </ac:spMkLst>
        </pc:spChg>
        <pc:spChg chg="mod">
          <ac:chgData name="Nurul Izzatie Husna Muhammad Fauzi" userId="0dff9f38-c388-44d1-8ab3-41d441e9c9e8" providerId="ADAL" clId="{C624C804-D7E8-44E0-AA49-C4D91369B493}" dt="2023-10-28T09:30:31.368" v="1890" actId="207"/>
          <ac:spMkLst>
            <pc:docMk/>
            <pc:sldMk cId="1449988968" sldId="388"/>
            <ac:spMk id="3" creationId="{CB83D1A5-C4E2-18C6-5C3F-1E7626E77B6A}"/>
          </ac:spMkLst>
        </pc:spChg>
      </pc:sldChg>
      <pc:sldChg chg="modSp new mod">
        <pc:chgData name="Nurul Izzatie Husna Muhammad Fauzi" userId="0dff9f38-c388-44d1-8ab3-41d441e9c9e8" providerId="ADAL" clId="{C624C804-D7E8-44E0-AA49-C4D91369B493}" dt="2023-10-28T09:31:02.761" v="1896" actId="12"/>
        <pc:sldMkLst>
          <pc:docMk/>
          <pc:sldMk cId="420373100" sldId="389"/>
        </pc:sldMkLst>
        <pc:spChg chg="mod">
          <ac:chgData name="Nurul Izzatie Husna Muhammad Fauzi" userId="0dff9f38-c388-44d1-8ab3-41d441e9c9e8" providerId="ADAL" clId="{C624C804-D7E8-44E0-AA49-C4D91369B493}" dt="2023-10-28T09:31:02.761" v="1896" actId="12"/>
          <ac:spMkLst>
            <pc:docMk/>
            <pc:sldMk cId="420373100" sldId="389"/>
            <ac:spMk id="2" creationId="{BE65ECB6-8FD7-8D7F-ED9D-3AB338F14A0A}"/>
          </ac:spMkLst>
        </pc:spChg>
        <pc:spChg chg="mod">
          <ac:chgData name="Nurul Izzatie Husna Muhammad Fauzi" userId="0dff9f38-c388-44d1-8ab3-41d441e9c9e8" providerId="ADAL" clId="{C624C804-D7E8-44E0-AA49-C4D91369B493}" dt="2023-10-28T09:30:37.395" v="1892" actId="207"/>
          <ac:spMkLst>
            <pc:docMk/>
            <pc:sldMk cId="420373100" sldId="389"/>
            <ac:spMk id="3" creationId="{4CC36980-8006-971C-862A-1C3B787727E4}"/>
          </ac:spMkLst>
        </pc:spChg>
      </pc:sldChg>
      <pc:sldChg chg="addSp delSp modSp new mod modAnim">
        <pc:chgData name="Nurul Izzatie Husna Muhammad Fauzi" userId="0dff9f38-c388-44d1-8ab3-41d441e9c9e8" providerId="ADAL" clId="{C624C804-D7E8-44E0-AA49-C4D91369B493}" dt="2023-10-28T09:33:01.533" v="1913" actId="207"/>
        <pc:sldMkLst>
          <pc:docMk/>
          <pc:sldMk cId="3478085612" sldId="390"/>
        </pc:sldMkLst>
        <pc:spChg chg="del">
          <ac:chgData name="Nurul Izzatie Husna Muhammad Fauzi" userId="0dff9f38-c388-44d1-8ab3-41d441e9c9e8" providerId="ADAL" clId="{C624C804-D7E8-44E0-AA49-C4D91369B493}" dt="2023-10-28T09:24:30.679" v="1795" actId="478"/>
          <ac:spMkLst>
            <pc:docMk/>
            <pc:sldMk cId="3478085612" sldId="390"/>
            <ac:spMk id="2" creationId="{4A9BFF60-A142-5524-D361-0642ADA00DC9}"/>
          </ac:spMkLst>
        </pc:spChg>
        <pc:spChg chg="mod">
          <ac:chgData name="Nurul Izzatie Husna Muhammad Fauzi" userId="0dff9f38-c388-44d1-8ab3-41d441e9c9e8" providerId="ADAL" clId="{C624C804-D7E8-44E0-AA49-C4D91369B493}" dt="2023-10-28T09:33:01.533" v="1913" actId="207"/>
          <ac:spMkLst>
            <pc:docMk/>
            <pc:sldMk cId="3478085612" sldId="390"/>
            <ac:spMk id="3" creationId="{E3B4980F-867D-228F-F1AE-C67E20F0EAAF}"/>
          </ac:spMkLst>
        </pc:spChg>
        <pc:spChg chg="add mod">
          <ac:chgData name="Nurul Izzatie Husna Muhammad Fauzi" userId="0dff9f38-c388-44d1-8ab3-41d441e9c9e8" providerId="ADAL" clId="{C624C804-D7E8-44E0-AA49-C4D91369B493}" dt="2023-10-28T09:24:45.222" v="1803" actId="1036"/>
          <ac:spMkLst>
            <pc:docMk/>
            <pc:sldMk cId="3478085612" sldId="390"/>
            <ac:spMk id="5" creationId="{33C3C9B5-D0B8-F8D8-17B9-684F91AA0AF3}"/>
          </ac:spMkLst>
        </pc:spChg>
        <pc:picChg chg="add mod">
          <ac:chgData name="Nurul Izzatie Husna Muhammad Fauzi" userId="0dff9f38-c388-44d1-8ab3-41d441e9c9e8" providerId="ADAL" clId="{C624C804-D7E8-44E0-AA49-C4D91369B493}" dt="2023-10-28T09:24:50.436" v="1804" actId="1076"/>
          <ac:picMkLst>
            <pc:docMk/>
            <pc:sldMk cId="3478085612" sldId="390"/>
            <ac:picMk id="4" creationId="{4B09ABB7-575D-B220-A896-6F5B3C348534}"/>
          </ac:picMkLst>
        </pc:picChg>
      </pc:sldChg>
      <pc:sldChg chg="modSp new mod">
        <pc:chgData name="Nurul Izzatie Husna Muhammad Fauzi" userId="0dff9f38-c388-44d1-8ab3-41d441e9c9e8" providerId="ADAL" clId="{C624C804-D7E8-44E0-AA49-C4D91369B493}" dt="2023-10-28T09:32:59.067" v="1912" actId="207"/>
        <pc:sldMkLst>
          <pc:docMk/>
          <pc:sldMk cId="3075795774" sldId="391"/>
        </pc:sldMkLst>
        <pc:spChg chg="mod">
          <ac:chgData name="Nurul Izzatie Husna Muhammad Fauzi" userId="0dff9f38-c388-44d1-8ab3-41d441e9c9e8" providerId="ADAL" clId="{C624C804-D7E8-44E0-AA49-C4D91369B493}" dt="2023-10-28T09:32:56.250" v="1911" actId="5793"/>
          <ac:spMkLst>
            <pc:docMk/>
            <pc:sldMk cId="3075795774" sldId="391"/>
            <ac:spMk id="2" creationId="{D08F0D93-153D-F1B1-35A5-B1208D086B45}"/>
          </ac:spMkLst>
        </pc:spChg>
        <pc:spChg chg="mod">
          <ac:chgData name="Nurul Izzatie Husna Muhammad Fauzi" userId="0dff9f38-c388-44d1-8ab3-41d441e9c9e8" providerId="ADAL" clId="{C624C804-D7E8-44E0-AA49-C4D91369B493}" dt="2023-10-28T09:32:59.067" v="1912" actId="207"/>
          <ac:spMkLst>
            <pc:docMk/>
            <pc:sldMk cId="3075795774" sldId="391"/>
            <ac:spMk id="3" creationId="{E10858E9-D270-2291-401D-2BBFD707566E}"/>
          </ac:spMkLst>
        </pc:spChg>
      </pc:sldChg>
      <pc:sldChg chg="modSp new mod">
        <pc:chgData name="Nurul Izzatie Husna Muhammad Fauzi" userId="0dff9f38-c388-44d1-8ab3-41d441e9c9e8" providerId="ADAL" clId="{C624C804-D7E8-44E0-AA49-C4D91369B493}" dt="2023-10-28T09:33:06.513" v="1914" actId="255"/>
        <pc:sldMkLst>
          <pc:docMk/>
          <pc:sldMk cId="3060326640" sldId="392"/>
        </pc:sldMkLst>
        <pc:spChg chg="mod">
          <ac:chgData name="Nurul Izzatie Husna Muhammad Fauzi" userId="0dff9f38-c388-44d1-8ab3-41d441e9c9e8" providerId="ADAL" clId="{C624C804-D7E8-44E0-AA49-C4D91369B493}" dt="2023-10-28T09:33:06.513" v="1914" actId="255"/>
          <ac:spMkLst>
            <pc:docMk/>
            <pc:sldMk cId="3060326640" sldId="392"/>
            <ac:spMk id="2" creationId="{5C6FE943-5D96-5A4C-A481-BF670894551C}"/>
          </ac:spMkLst>
        </pc:spChg>
        <pc:spChg chg="mod">
          <ac:chgData name="Nurul Izzatie Husna Muhammad Fauzi" userId="0dff9f38-c388-44d1-8ab3-41d441e9c9e8" providerId="ADAL" clId="{C624C804-D7E8-44E0-AA49-C4D91369B493}" dt="2023-10-28T09:25:10.521" v="1809"/>
          <ac:spMkLst>
            <pc:docMk/>
            <pc:sldMk cId="3060326640" sldId="392"/>
            <ac:spMk id="3" creationId="{02690929-EA47-7F00-8453-F1FB4CC27B86}"/>
          </ac:spMkLst>
        </pc:spChg>
      </pc:sldChg>
      <pc:sldChg chg="modSp new mod">
        <pc:chgData name="Nurul Izzatie Husna Muhammad Fauzi" userId="0dff9f38-c388-44d1-8ab3-41d441e9c9e8" providerId="ADAL" clId="{C624C804-D7E8-44E0-AA49-C4D91369B493}" dt="2023-10-28T09:33:11.103" v="1915" actId="255"/>
        <pc:sldMkLst>
          <pc:docMk/>
          <pc:sldMk cId="3570184903" sldId="393"/>
        </pc:sldMkLst>
        <pc:spChg chg="mod">
          <ac:chgData name="Nurul Izzatie Husna Muhammad Fauzi" userId="0dff9f38-c388-44d1-8ab3-41d441e9c9e8" providerId="ADAL" clId="{C624C804-D7E8-44E0-AA49-C4D91369B493}" dt="2023-10-28T09:33:11.103" v="1915" actId="255"/>
          <ac:spMkLst>
            <pc:docMk/>
            <pc:sldMk cId="3570184903" sldId="393"/>
            <ac:spMk id="2" creationId="{E8124900-7162-3A0E-B654-FA0A84B0FC12}"/>
          </ac:spMkLst>
        </pc:spChg>
        <pc:spChg chg="mod">
          <ac:chgData name="Nurul Izzatie Husna Muhammad Fauzi" userId="0dff9f38-c388-44d1-8ab3-41d441e9c9e8" providerId="ADAL" clId="{C624C804-D7E8-44E0-AA49-C4D91369B493}" dt="2023-10-28T09:25:28.888" v="1830" actId="20577"/>
          <ac:spMkLst>
            <pc:docMk/>
            <pc:sldMk cId="3570184903" sldId="393"/>
            <ac:spMk id="3" creationId="{8988562A-BD55-30E4-749E-22D337ECE4FC}"/>
          </ac:spMkLst>
        </pc:spChg>
      </pc:sldChg>
    </pc:docChg>
  </pc:docChgLst>
  <pc:docChgLst>
    <pc:chgData name="Justin Gilbert Alexius Silvester" userId="e171b4e1-057c-425a-88c8-b1b6f7091bdb" providerId="ADAL" clId="{254241A4-97AB-464C-AC9C-7374C1950FCB}"/>
    <pc:docChg chg="modSld">
      <pc:chgData name="Justin Gilbert Alexius Silvester" userId="e171b4e1-057c-425a-88c8-b1b6f7091bdb" providerId="ADAL" clId="{254241A4-97AB-464C-AC9C-7374C1950FCB}" dt="2023-11-28T06:12:47.020" v="0"/>
      <pc:docMkLst>
        <pc:docMk/>
      </pc:docMkLst>
      <pc:sldChg chg="modSp mod">
        <pc:chgData name="Justin Gilbert Alexius Silvester" userId="e171b4e1-057c-425a-88c8-b1b6f7091bdb" providerId="ADAL" clId="{254241A4-97AB-464C-AC9C-7374C1950FCB}" dt="2023-11-28T06:12:47.020" v="0"/>
        <pc:sldMkLst>
          <pc:docMk/>
          <pc:sldMk cId="300761540" sldId="302"/>
        </pc:sldMkLst>
        <pc:spChg chg="mod">
          <ac:chgData name="Justin Gilbert Alexius Silvester" userId="e171b4e1-057c-425a-88c8-b1b6f7091bdb" providerId="ADAL" clId="{254241A4-97AB-464C-AC9C-7374C1950FCB}" dt="2023-11-28T06:12:47.020" v="0"/>
          <ac:spMkLst>
            <pc:docMk/>
            <pc:sldMk cId="300761540" sldId="302"/>
            <ac:spMk id="12" creationId="{46E76693-9333-AC46-AAFA-600C2E1A00CB}"/>
          </ac:spMkLst>
        </pc:spChg>
      </pc:sldChg>
    </pc:docChg>
  </pc:docChgLst>
  <pc:docChgLst>
    <pc:chgData name="Nurul Izzatie Husna Muhammad Fauzi" userId="0dff9f38-c388-44d1-8ab3-41d441e9c9e8" providerId="ADAL" clId="{6DFD57B7-0DF4-4311-88DC-27C5C95BE860}"/>
    <pc:docChg chg="undo custSel delSld modSld modSection">
      <pc:chgData name="Nurul Izzatie Husna Muhammad Fauzi" userId="0dff9f38-c388-44d1-8ab3-41d441e9c9e8" providerId="ADAL" clId="{6DFD57B7-0DF4-4311-88DC-27C5C95BE860}" dt="2023-10-28T06:24:44.589" v="142" actId="20577"/>
      <pc:docMkLst>
        <pc:docMk/>
      </pc:docMkLst>
      <pc:sldChg chg="modSp mod">
        <pc:chgData name="Nurul Izzatie Husna Muhammad Fauzi" userId="0dff9f38-c388-44d1-8ab3-41d441e9c9e8" providerId="ADAL" clId="{6DFD57B7-0DF4-4311-88DC-27C5C95BE860}" dt="2023-10-28T06:24:44.589" v="142" actId="20577"/>
        <pc:sldMkLst>
          <pc:docMk/>
          <pc:sldMk cId="3036573791" sldId="273"/>
        </pc:sldMkLst>
        <pc:spChg chg="mod">
          <ac:chgData name="Nurul Izzatie Husna Muhammad Fauzi" userId="0dff9f38-c388-44d1-8ab3-41d441e9c9e8" providerId="ADAL" clId="{6DFD57B7-0DF4-4311-88DC-27C5C95BE860}" dt="2023-10-28T06:24:44.589" v="142" actId="20577"/>
          <ac:spMkLst>
            <pc:docMk/>
            <pc:sldMk cId="3036573791" sldId="273"/>
            <ac:spMk id="5" creationId="{5F5ABE47-B1F9-1E34-B33E-A8FBDF32394C}"/>
          </ac:spMkLst>
        </pc:spChg>
      </pc:sldChg>
      <pc:sldChg chg="modSp mod">
        <pc:chgData name="Nurul Izzatie Husna Muhammad Fauzi" userId="0dff9f38-c388-44d1-8ab3-41d441e9c9e8" providerId="ADAL" clId="{6DFD57B7-0DF4-4311-88DC-27C5C95BE860}" dt="2023-10-28T06:24:07.242" v="32" actId="20577"/>
        <pc:sldMkLst>
          <pc:docMk/>
          <pc:sldMk cId="1537800860" sldId="295"/>
        </pc:sldMkLst>
        <pc:spChg chg="mod">
          <ac:chgData name="Nurul Izzatie Husna Muhammad Fauzi" userId="0dff9f38-c388-44d1-8ab3-41d441e9c9e8" providerId="ADAL" clId="{6DFD57B7-0DF4-4311-88DC-27C5C95BE860}" dt="2023-10-28T06:24:07.242" v="32" actId="20577"/>
          <ac:spMkLst>
            <pc:docMk/>
            <pc:sldMk cId="1537800860" sldId="295"/>
            <ac:spMk id="5" creationId="{7804106F-FA64-286A-04FC-353B30B818C8}"/>
          </ac:spMkLst>
        </pc:spChg>
      </pc:sldChg>
      <pc:sldChg chg="modSp mod">
        <pc:chgData name="Nurul Izzatie Husna Muhammad Fauzi" userId="0dff9f38-c388-44d1-8ab3-41d441e9c9e8" providerId="ADAL" clId="{6DFD57B7-0DF4-4311-88DC-27C5C95BE860}" dt="2023-10-28T06:23:50.677" v="28" actId="6549"/>
        <pc:sldMkLst>
          <pc:docMk/>
          <pc:sldMk cId="1099552943" sldId="298"/>
        </pc:sldMkLst>
        <pc:spChg chg="mod">
          <ac:chgData name="Nurul Izzatie Husna Muhammad Fauzi" userId="0dff9f38-c388-44d1-8ab3-41d441e9c9e8" providerId="ADAL" clId="{6DFD57B7-0DF4-4311-88DC-27C5C95BE860}" dt="2023-10-28T06:23:50.677" v="28" actId="6549"/>
          <ac:spMkLst>
            <pc:docMk/>
            <pc:sldMk cId="1099552943" sldId="298"/>
            <ac:spMk id="9" creationId="{9D496500-6EFF-D6A4-A019-E1438C03575B}"/>
          </ac:spMkLst>
        </pc:spChg>
      </pc:sldChg>
      <pc:sldChg chg="modSp mod">
        <pc:chgData name="Nurul Izzatie Husna Muhammad Fauzi" userId="0dff9f38-c388-44d1-8ab3-41d441e9c9e8" providerId="ADAL" clId="{6DFD57B7-0DF4-4311-88DC-27C5C95BE860}" dt="2023-10-28T06:24:03.938" v="31" actId="20577"/>
        <pc:sldMkLst>
          <pc:docMk/>
          <pc:sldMk cId="3719565021" sldId="312"/>
        </pc:sldMkLst>
        <pc:spChg chg="mod">
          <ac:chgData name="Nurul Izzatie Husna Muhammad Fauzi" userId="0dff9f38-c388-44d1-8ab3-41d441e9c9e8" providerId="ADAL" clId="{6DFD57B7-0DF4-4311-88DC-27C5C95BE860}" dt="2023-10-28T06:24:03.938" v="31" actId="20577"/>
          <ac:spMkLst>
            <pc:docMk/>
            <pc:sldMk cId="3719565021" sldId="312"/>
            <ac:spMk id="9" creationId="{9D496500-6EFF-D6A4-A019-E1438C03575B}"/>
          </ac:spMkLst>
        </pc:spChg>
      </pc:sldChg>
      <pc:sldChg chg="modSp mod">
        <pc:chgData name="Nurul Izzatie Husna Muhammad Fauzi" userId="0dff9f38-c388-44d1-8ab3-41d441e9c9e8" providerId="ADAL" clId="{6DFD57B7-0DF4-4311-88DC-27C5C95BE860}" dt="2023-10-28T06:23:39.124" v="26" actId="6549"/>
        <pc:sldMkLst>
          <pc:docMk/>
          <pc:sldMk cId="154548901" sldId="355"/>
        </pc:sldMkLst>
        <pc:spChg chg="mod">
          <ac:chgData name="Nurul Izzatie Husna Muhammad Fauzi" userId="0dff9f38-c388-44d1-8ab3-41d441e9c9e8" providerId="ADAL" clId="{6DFD57B7-0DF4-4311-88DC-27C5C95BE860}" dt="2023-10-28T06:23:39.124" v="26" actId="6549"/>
          <ac:spMkLst>
            <pc:docMk/>
            <pc:sldMk cId="154548901" sldId="355"/>
            <ac:spMk id="2" creationId="{11396D3E-CCF6-60B2-BAAC-FD2505CDE827}"/>
          </ac:spMkLst>
        </pc:spChg>
      </pc:sldChg>
      <pc:sldChg chg="modSp mod">
        <pc:chgData name="Nurul Izzatie Husna Muhammad Fauzi" userId="0dff9f38-c388-44d1-8ab3-41d441e9c9e8" providerId="ADAL" clId="{6DFD57B7-0DF4-4311-88DC-27C5C95BE860}" dt="2023-10-28T06:23:45.541" v="27" actId="6549"/>
        <pc:sldMkLst>
          <pc:docMk/>
          <pc:sldMk cId="3669358881" sldId="356"/>
        </pc:sldMkLst>
        <pc:spChg chg="mod">
          <ac:chgData name="Nurul Izzatie Husna Muhammad Fauzi" userId="0dff9f38-c388-44d1-8ab3-41d441e9c9e8" providerId="ADAL" clId="{6DFD57B7-0DF4-4311-88DC-27C5C95BE860}" dt="2023-10-28T06:23:45.541" v="27" actId="6549"/>
          <ac:spMkLst>
            <pc:docMk/>
            <pc:sldMk cId="3669358881" sldId="356"/>
            <ac:spMk id="10" creationId="{0AFEF9A1-3A25-1E80-6C47-43328A7FEE12}"/>
          </ac:spMkLst>
        </pc:spChg>
      </pc:sldChg>
      <pc:sldChg chg="del">
        <pc:chgData name="Nurul Izzatie Husna Muhammad Fauzi" userId="0dff9f38-c388-44d1-8ab3-41d441e9c9e8" providerId="ADAL" clId="{6DFD57B7-0DF4-4311-88DC-27C5C95BE860}" dt="2023-10-28T06:23:00.541" v="0" actId="47"/>
        <pc:sldMkLst>
          <pc:docMk/>
          <pc:sldMk cId="2114533291" sldId="357"/>
        </pc:sldMkLst>
      </pc:sldChg>
      <pc:sldChg chg="del">
        <pc:chgData name="Nurul Izzatie Husna Muhammad Fauzi" userId="0dff9f38-c388-44d1-8ab3-41d441e9c9e8" providerId="ADAL" clId="{6DFD57B7-0DF4-4311-88DC-27C5C95BE860}" dt="2023-10-28T06:23:01.551" v="1" actId="47"/>
        <pc:sldMkLst>
          <pc:docMk/>
          <pc:sldMk cId="7462895" sldId="358"/>
        </pc:sldMkLst>
      </pc:sldChg>
      <pc:sldChg chg="del">
        <pc:chgData name="Nurul Izzatie Husna Muhammad Fauzi" userId="0dff9f38-c388-44d1-8ab3-41d441e9c9e8" providerId="ADAL" clId="{6DFD57B7-0DF4-4311-88DC-27C5C95BE860}" dt="2023-10-28T06:23:03.163" v="2" actId="47"/>
        <pc:sldMkLst>
          <pc:docMk/>
          <pc:sldMk cId="3604791380" sldId="359"/>
        </pc:sldMkLst>
      </pc:sldChg>
      <pc:sldChg chg="del">
        <pc:chgData name="Nurul Izzatie Husna Muhammad Fauzi" userId="0dff9f38-c388-44d1-8ab3-41d441e9c9e8" providerId="ADAL" clId="{6DFD57B7-0DF4-4311-88DC-27C5C95BE860}" dt="2023-10-28T06:23:04.869" v="3" actId="47"/>
        <pc:sldMkLst>
          <pc:docMk/>
          <pc:sldMk cId="26870303" sldId="360"/>
        </pc:sldMkLst>
      </pc:sldChg>
      <pc:sldChg chg="del">
        <pc:chgData name="Nurul Izzatie Husna Muhammad Fauzi" userId="0dff9f38-c388-44d1-8ab3-41d441e9c9e8" providerId="ADAL" clId="{6DFD57B7-0DF4-4311-88DC-27C5C95BE860}" dt="2023-10-28T06:23:05.632" v="4" actId="47"/>
        <pc:sldMkLst>
          <pc:docMk/>
          <pc:sldMk cId="3497831998" sldId="361"/>
        </pc:sldMkLst>
      </pc:sldChg>
      <pc:sldChg chg="del">
        <pc:chgData name="Nurul Izzatie Husna Muhammad Fauzi" userId="0dff9f38-c388-44d1-8ab3-41d441e9c9e8" providerId="ADAL" clId="{6DFD57B7-0DF4-4311-88DC-27C5C95BE860}" dt="2023-10-28T06:23:06.469" v="5" actId="47"/>
        <pc:sldMkLst>
          <pc:docMk/>
          <pc:sldMk cId="1772086688" sldId="362"/>
        </pc:sldMkLst>
      </pc:sldChg>
      <pc:sldChg chg="del">
        <pc:chgData name="Nurul Izzatie Husna Muhammad Fauzi" userId="0dff9f38-c388-44d1-8ab3-41d441e9c9e8" providerId="ADAL" clId="{6DFD57B7-0DF4-4311-88DC-27C5C95BE860}" dt="2023-10-28T06:23:09.330" v="8" actId="47"/>
        <pc:sldMkLst>
          <pc:docMk/>
          <pc:sldMk cId="739096688" sldId="363"/>
        </pc:sldMkLst>
      </pc:sldChg>
      <pc:sldChg chg="del">
        <pc:chgData name="Nurul Izzatie Husna Muhammad Fauzi" userId="0dff9f38-c388-44d1-8ab3-41d441e9c9e8" providerId="ADAL" clId="{6DFD57B7-0DF4-4311-88DC-27C5C95BE860}" dt="2023-10-28T06:23:07.600" v="6" actId="47"/>
        <pc:sldMkLst>
          <pc:docMk/>
          <pc:sldMk cId="1731091989" sldId="364"/>
        </pc:sldMkLst>
      </pc:sldChg>
      <pc:sldChg chg="del">
        <pc:chgData name="Nurul Izzatie Husna Muhammad Fauzi" userId="0dff9f38-c388-44d1-8ab3-41d441e9c9e8" providerId="ADAL" clId="{6DFD57B7-0DF4-4311-88DC-27C5C95BE860}" dt="2023-10-28T06:23:08.614" v="7" actId="47"/>
        <pc:sldMkLst>
          <pc:docMk/>
          <pc:sldMk cId="634880906" sldId="365"/>
        </pc:sldMkLst>
      </pc:sldChg>
      <pc:sldChg chg="del">
        <pc:chgData name="Nurul Izzatie Husna Muhammad Fauzi" userId="0dff9f38-c388-44d1-8ab3-41d441e9c9e8" providerId="ADAL" clId="{6DFD57B7-0DF4-4311-88DC-27C5C95BE860}" dt="2023-10-28T06:23:10.378" v="9" actId="47"/>
        <pc:sldMkLst>
          <pc:docMk/>
          <pc:sldMk cId="3245409547" sldId="366"/>
        </pc:sldMkLst>
      </pc:sldChg>
      <pc:sldChg chg="del">
        <pc:chgData name="Nurul Izzatie Husna Muhammad Fauzi" userId="0dff9f38-c388-44d1-8ab3-41d441e9c9e8" providerId="ADAL" clId="{6DFD57B7-0DF4-4311-88DC-27C5C95BE860}" dt="2023-10-28T06:23:11.251" v="10" actId="47"/>
        <pc:sldMkLst>
          <pc:docMk/>
          <pc:sldMk cId="316455891" sldId="367"/>
        </pc:sldMkLst>
      </pc:sldChg>
      <pc:sldChg chg="del">
        <pc:chgData name="Nurul Izzatie Husna Muhammad Fauzi" userId="0dff9f38-c388-44d1-8ab3-41d441e9c9e8" providerId="ADAL" clId="{6DFD57B7-0DF4-4311-88DC-27C5C95BE860}" dt="2023-10-28T06:23:12.173" v="11" actId="47"/>
        <pc:sldMkLst>
          <pc:docMk/>
          <pc:sldMk cId="1578274718" sldId="368"/>
        </pc:sldMkLst>
      </pc:sldChg>
      <pc:sldChg chg="del">
        <pc:chgData name="Nurul Izzatie Husna Muhammad Fauzi" userId="0dff9f38-c388-44d1-8ab3-41d441e9c9e8" providerId="ADAL" clId="{6DFD57B7-0DF4-4311-88DC-27C5C95BE860}" dt="2023-10-28T06:23:12.964" v="12" actId="47"/>
        <pc:sldMkLst>
          <pc:docMk/>
          <pc:sldMk cId="3810502812" sldId="369"/>
        </pc:sldMkLst>
      </pc:sldChg>
      <pc:sldChg chg="del">
        <pc:chgData name="Nurul Izzatie Husna Muhammad Fauzi" userId="0dff9f38-c388-44d1-8ab3-41d441e9c9e8" providerId="ADAL" clId="{6DFD57B7-0DF4-4311-88DC-27C5C95BE860}" dt="2023-10-28T06:23:13.805" v="13" actId="47"/>
        <pc:sldMkLst>
          <pc:docMk/>
          <pc:sldMk cId="1108328596" sldId="370"/>
        </pc:sldMkLst>
      </pc:sldChg>
      <pc:sldChg chg="del">
        <pc:chgData name="Nurul Izzatie Husna Muhammad Fauzi" userId="0dff9f38-c388-44d1-8ab3-41d441e9c9e8" providerId="ADAL" clId="{6DFD57B7-0DF4-4311-88DC-27C5C95BE860}" dt="2023-10-28T06:23:14.552" v="14" actId="47"/>
        <pc:sldMkLst>
          <pc:docMk/>
          <pc:sldMk cId="1733121475" sldId="371"/>
        </pc:sldMkLst>
      </pc:sldChg>
      <pc:sldChg chg="del">
        <pc:chgData name="Nurul Izzatie Husna Muhammad Fauzi" userId="0dff9f38-c388-44d1-8ab3-41d441e9c9e8" providerId="ADAL" clId="{6DFD57B7-0DF4-4311-88DC-27C5C95BE860}" dt="2023-10-28T06:23:15.297" v="15" actId="47"/>
        <pc:sldMkLst>
          <pc:docMk/>
          <pc:sldMk cId="3421937339" sldId="372"/>
        </pc:sldMkLst>
      </pc:sldChg>
      <pc:sldChg chg="del">
        <pc:chgData name="Nurul Izzatie Husna Muhammad Fauzi" userId="0dff9f38-c388-44d1-8ab3-41d441e9c9e8" providerId="ADAL" clId="{6DFD57B7-0DF4-4311-88DC-27C5C95BE860}" dt="2023-10-28T06:23:16.329" v="16" actId="47"/>
        <pc:sldMkLst>
          <pc:docMk/>
          <pc:sldMk cId="3501496757" sldId="373"/>
        </pc:sldMkLst>
      </pc:sldChg>
      <pc:sldChg chg="del">
        <pc:chgData name="Nurul Izzatie Husna Muhammad Fauzi" userId="0dff9f38-c388-44d1-8ab3-41d441e9c9e8" providerId="ADAL" clId="{6DFD57B7-0DF4-4311-88DC-27C5C95BE860}" dt="2023-10-28T06:23:17.577" v="17" actId="47"/>
        <pc:sldMkLst>
          <pc:docMk/>
          <pc:sldMk cId="1860986064" sldId="374"/>
        </pc:sldMkLst>
      </pc:sldChg>
      <pc:sldChg chg="del">
        <pc:chgData name="Nurul Izzatie Husna Muhammad Fauzi" userId="0dff9f38-c388-44d1-8ab3-41d441e9c9e8" providerId="ADAL" clId="{6DFD57B7-0DF4-4311-88DC-27C5C95BE860}" dt="2023-10-28T06:23:19.969" v="20" actId="47"/>
        <pc:sldMkLst>
          <pc:docMk/>
          <pc:sldMk cId="180315022" sldId="375"/>
        </pc:sldMkLst>
      </pc:sldChg>
      <pc:sldChg chg="del">
        <pc:chgData name="Nurul Izzatie Husna Muhammad Fauzi" userId="0dff9f38-c388-44d1-8ab3-41d441e9c9e8" providerId="ADAL" clId="{6DFD57B7-0DF4-4311-88DC-27C5C95BE860}" dt="2023-10-28T06:23:18.364" v="18" actId="47"/>
        <pc:sldMkLst>
          <pc:docMk/>
          <pc:sldMk cId="813724574" sldId="376"/>
        </pc:sldMkLst>
      </pc:sldChg>
      <pc:sldChg chg="del">
        <pc:chgData name="Nurul Izzatie Husna Muhammad Fauzi" userId="0dff9f38-c388-44d1-8ab3-41d441e9c9e8" providerId="ADAL" clId="{6DFD57B7-0DF4-4311-88DC-27C5C95BE860}" dt="2023-10-28T06:23:19.172" v="19" actId="47"/>
        <pc:sldMkLst>
          <pc:docMk/>
          <pc:sldMk cId="1726844850" sldId="377"/>
        </pc:sldMkLst>
      </pc:sldChg>
      <pc:sldChg chg="del">
        <pc:chgData name="Nurul Izzatie Husna Muhammad Fauzi" userId="0dff9f38-c388-44d1-8ab3-41d441e9c9e8" providerId="ADAL" clId="{6DFD57B7-0DF4-4311-88DC-27C5C95BE860}" dt="2023-10-28T06:23:20.998" v="21" actId="47"/>
        <pc:sldMkLst>
          <pc:docMk/>
          <pc:sldMk cId="1216334813" sldId="378"/>
        </pc:sldMkLst>
      </pc:sldChg>
      <pc:sldChg chg="del">
        <pc:chgData name="Nurul Izzatie Husna Muhammad Fauzi" userId="0dff9f38-c388-44d1-8ab3-41d441e9c9e8" providerId="ADAL" clId="{6DFD57B7-0DF4-4311-88DC-27C5C95BE860}" dt="2023-10-28T06:23:23.136" v="22" actId="47"/>
        <pc:sldMkLst>
          <pc:docMk/>
          <pc:sldMk cId="4010901252" sldId="379"/>
        </pc:sldMkLst>
      </pc:sldChg>
      <pc:sldChg chg="del">
        <pc:chgData name="Nurul Izzatie Husna Muhammad Fauzi" userId="0dff9f38-c388-44d1-8ab3-41d441e9c9e8" providerId="ADAL" clId="{6DFD57B7-0DF4-4311-88DC-27C5C95BE860}" dt="2023-10-28T06:23:24.371" v="23" actId="47"/>
        <pc:sldMkLst>
          <pc:docMk/>
          <pc:sldMk cId="2550791584" sldId="380"/>
        </pc:sldMkLst>
      </pc:sldChg>
      <pc:sldChg chg="del">
        <pc:chgData name="Nurul Izzatie Husna Muhammad Fauzi" userId="0dff9f38-c388-44d1-8ab3-41d441e9c9e8" providerId="ADAL" clId="{6DFD57B7-0DF4-4311-88DC-27C5C95BE860}" dt="2023-10-28T06:23:28.900" v="24" actId="47"/>
        <pc:sldMkLst>
          <pc:docMk/>
          <pc:sldMk cId="950803986" sldId="381"/>
        </pc:sldMkLst>
      </pc:sldChg>
      <pc:sldChg chg="del">
        <pc:chgData name="Nurul Izzatie Husna Muhammad Fauzi" userId="0dff9f38-c388-44d1-8ab3-41d441e9c9e8" providerId="ADAL" clId="{6DFD57B7-0DF4-4311-88DC-27C5C95BE860}" dt="2023-10-28T06:23:32.190" v="25" actId="47"/>
        <pc:sldMkLst>
          <pc:docMk/>
          <pc:sldMk cId="2722897166" sldId="382"/>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DAC38E3-5144-412F-83AC-38A5B9DE52C7}"/>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3075" name="Rectangle 3">
            <a:extLst>
              <a:ext uri="{FF2B5EF4-FFF2-40B4-BE49-F238E27FC236}">
                <a16:creationId xmlns:a16="http://schemas.microsoft.com/office/drawing/2014/main" id="{608D27AB-67B4-4693-A97B-2BDB09DB8D75}"/>
              </a:ext>
            </a:extLst>
          </p:cNvPr>
          <p:cNvSpPr>
            <a:spLocks noChangeArrowheads="1"/>
          </p:cNvSpPr>
          <p:nvPr/>
        </p:nvSpPr>
        <p:spPr bwMode="auto">
          <a:xfrm>
            <a:off x="6853127" y="9192936"/>
            <a:ext cx="394340" cy="305212"/>
          </a:xfrm>
          <a:prstGeom prst="rect">
            <a:avLst/>
          </a:prstGeom>
          <a:noFill/>
          <a:ln w="12700">
            <a:noFill/>
            <a:miter lim="800000"/>
            <a:headEnd/>
            <a:tailEnd/>
          </a:ln>
          <a:effectLst/>
        </p:spPr>
        <p:txBody>
          <a:bodyPr wrap="none" lIns="90488" tIns="44450" rIns="90488" bIns="44450" anchor="ct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r">
              <a:defRPr/>
            </a:pPr>
            <a:fld id="{A20BED86-76BB-4410-9008-061BF87713AB}" type="slidenum">
              <a:rPr lang="en-GB" altLang="en-US" sz="1400" smtClean="0">
                <a:latin typeface="Calibri" panose="020F0502020204030204" pitchFamily="34" charset="0"/>
                <a:cs typeface="Calibri" panose="020F0502020204030204" pitchFamily="34" charset="0"/>
              </a:rPr>
              <a:pPr algn="r">
                <a:defRPr/>
              </a:pPr>
              <a:t>‹#›</a:t>
            </a:fld>
            <a:endParaRPr lang="en-GB" altLang="en-US" sz="140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316" name="Rectangle 4">
            <a:extLst>
              <a:ext uri="{FF2B5EF4-FFF2-40B4-BE49-F238E27FC236}">
                <a16:creationId xmlns:a16="http://schemas.microsoft.com/office/drawing/2014/main" id="{71953E81-BBEF-44F9-89AF-8D785172E06E}"/>
              </a:ext>
            </a:extLst>
          </p:cNvPr>
          <p:cNvSpPr>
            <a:spLocks noChangeArrowheads="1"/>
          </p:cNvSpPr>
          <p:nvPr/>
        </p:nvSpPr>
        <p:spPr bwMode="auto">
          <a:xfrm>
            <a:off x="67734" y="103053"/>
            <a:ext cx="7247466" cy="30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90488" tIns="44450" rIns="90488" bIns="44450" anchor="ct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a:r>
              <a:rPr lang="en-GB" altLang="en-US" sz="1400">
                <a:latin typeface="Calibri" panose="020F0502020204030204" pitchFamily="34" charset="0"/>
                <a:cs typeface="Calibri" panose="020F0502020204030204" pitchFamily="34" charset="0"/>
              </a:rPr>
              <a:t>Asia Pacific University of Technology and Innovation</a:t>
            </a:r>
          </a:p>
        </p:txBody>
      </p:sp>
      <p:sp>
        <p:nvSpPr>
          <p:cNvPr id="9" name="Slide Image Placeholder 8">
            <a:extLst>
              <a:ext uri="{FF2B5EF4-FFF2-40B4-BE49-F238E27FC236}">
                <a16:creationId xmlns:a16="http://schemas.microsoft.com/office/drawing/2014/main" id="{7839FB2E-0CEB-4E99-ABDC-42A6B27BD2DE}"/>
              </a:ext>
            </a:extLst>
          </p:cNvPr>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US"/>
          </a:p>
        </p:txBody>
      </p:sp>
      <p:sp>
        <p:nvSpPr>
          <p:cNvPr id="10" name="Notes Placeholder 9">
            <a:extLst>
              <a:ext uri="{FF2B5EF4-FFF2-40B4-BE49-F238E27FC236}">
                <a16:creationId xmlns:a16="http://schemas.microsoft.com/office/drawing/2014/main" id="{4B6ACB56-54E0-4171-9443-B2E55073FB8A}"/>
              </a:ext>
            </a:extLst>
          </p:cNvPr>
          <p:cNvSpPr>
            <a:spLocks noGrp="1"/>
          </p:cNvSpPr>
          <p:nvPr>
            <p:ph type="body" sz="quarter" idx="3"/>
          </p:nvPr>
        </p:nvSpPr>
        <p:spPr>
          <a:xfrm>
            <a:off x="731520" y="4620549"/>
            <a:ext cx="5852160" cy="378030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10">
            <a:extLst>
              <a:ext uri="{FF2B5EF4-FFF2-40B4-BE49-F238E27FC236}">
                <a16:creationId xmlns:a16="http://schemas.microsoft.com/office/drawing/2014/main" id="{C1DBCDF8-B37C-47C2-B6B1-4B2635759598}"/>
              </a:ext>
            </a:extLst>
          </p:cNvPr>
          <p:cNvSpPr>
            <a:spLocks noGrp="1"/>
          </p:cNvSpPr>
          <p:nvPr>
            <p:ph type="sldNum" sz="quarter" idx="5"/>
          </p:nvPr>
        </p:nvSpPr>
        <p:spPr>
          <a:xfrm>
            <a:off x="4143588" y="9119503"/>
            <a:ext cx="3169920" cy="481697"/>
          </a:xfrm>
          <a:prstGeom prst="rect">
            <a:avLst/>
          </a:prstGeom>
        </p:spPr>
        <p:txBody>
          <a:bodyPr vert="horz" lIns="91440" tIns="45720" rIns="91440" bIns="45720" rtlCol="0" anchor="b"/>
          <a:lstStyle>
            <a:lvl1pPr algn="r">
              <a:defRPr sz="1200"/>
            </a:lvl1pPr>
          </a:lstStyle>
          <a:p>
            <a:fld id="{6630D94D-E1CF-4942-9670-7567F4F44871}"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Calibri"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Y" dirty="0"/>
          </a:p>
        </p:txBody>
      </p:sp>
      <p:sp>
        <p:nvSpPr>
          <p:cNvPr id="4" name="Slide Number Placeholder 3"/>
          <p:cNvSpPr>
            <a:spLocks noGrp="1"/>
          </p:cNvSpPr>
          <p:nvPr>
            <p:ph type="sldNum" sz="quarter" idx="5"/>
          </p:nvPr>
        </p:nvSpPr>
        <p:spPr/>
        <p:txBody>
          <a:bodyPr/>
          <a:lstStyle/>
          <a:p>
            <a:fld id="{6630D94D-E1CF-4942-9670-7567F4F44871}" type="slidenum">
              <a:rPr lang="en-US" smtClean="0"/>
              <a:t>1</a:t>
            </a:fld>
            <a:endParaRPr lang="en-US" dirty="0"/>
          </a:p>
        </p:txBody>
      </p:sp>
    </p:spTree>
    <p:extLst>
      <p:ext uri="{BB962C8B-B14F-4D97-AF65-F5344CB8AC3E}">
        <p14:creationId xmlns:p14="http://schemas.microsoft.com/office/powerpoint/2010/main" val="3345518473"/>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6E87F31-FA75-006F-00CD-B701AA25BEB8}"/>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87042" name="Rectangle 2"/>
          <p:cNvSpPr>
            <a:spLocks noGrp="1" noChangeArrowheads="1"/>
          </p:cNvSpPr>
          <p:nvPr>
            <p:ph type="ctrTitle"/>
          </p:nvPr>
        </p:nvSpPr>
        <p:spPr>
          <a:xfrm>
            <a:off x="2896608" y="2200276"/>
            <a:ext cx="9006416" cy="1470025"/>
          </a:xfrm>
        </p:spPr>
        <p:txBody>
          <a:bodyPr/>
          <a:lstStyle>
            <a:lvl1pPr algn="r">
              <a:defRPr>
                <a:solidFill>
                  <a:schemeClr val="accent5"/>
                </a:solidFill>
                <a:latin typeface="Montserrat" panose="00000500000000000000" pitchFamily="2" charset="0"/>
              </a:defRPr>
            </a:lvl1pPr>
          </a:lstStyle>
          <a:p>
            <a:r>
              <a:rPr lang="en-GB" dirty="0"/>
              <a:t>Click to edit Master title style</a:t>
            </a:r>
          </a:p>
        </p:txBody>
      </p:sp>
      <p:sp>
        <p:nvSpPr>
          <p:cNvPr id="87043" name="Rectangle 3"/>
          <p:cNvSpPr>
            <a:spLocks noGrp="1" noChangeArrowheads="1"/>
          </p:cNvSpPr>
          <p:nvPr>
            <p:ph type="subTitle" idx="1"/>
          </p:nvPr>
        </p:nvSpPr>
        <p:spPr>
          <a:xfrm>
            <a:off x="4970206" y="3879851"/>
            <a:ext cx="6913767" cy="1752600"/>
          </a:xfrm>
        </p:spPr>
        <p:txBody>
          <a:bodyPr/>
          <a:lstStyle>
            <a:lvl1pPr marL="0" indent="0" algn="r">
              <a:buFontTx/>
              <a:buNone/>
              <a:defRPr b="0">
                <a:solidFill>
                  <a:schemeClr val="bg1"/>
                </a:solidFill>
                <a:latin typeface="+mj-lt"/>
              </a:defRPr>
            </a:lvl1pPr>
          </a:lstStyle>
          <a:p>
            <a:r>
              <a:rPr lang="en-GB" dirty="0"/>
              <a:t>Click to edit Master subtitle style</a:t>
            </a:r>
          </a:p>
        </p:txBody>
      </p:sp>
      <p:pic>
        <p:nvPicPr>
          <p:cNvPr id="7" name="Picture 6" descr="Logo, company name&#10;&#10;Description automatically generated">
            <a:extLst>
              <a:ext uri="{FF2B5EF4-FFF2-40B4-BE49-F238E27FC236}">
                <a16:creationId xmlns:a16="http://schemas.microsoft.com/office/drawing/2014/main" id="{A01C7C8E-F6F3-0FA5-D100-E4D22106013A}"/>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891097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10" descr="APU Logo Final-medium.jpg">
            <a:extLst>
              <a:ext uri="{FF2B5EF4-FFF2-40B4-BE49-F238E27FC236}">
                <a16:creationId xmlns:a16="http://schemas.microsoft.com/office/drawing/2014/main" id="{D43B7469-696D-D5B3-7497-03AB7CFB3F90}"/>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4115350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rgbClr val="001B4D"/>
        </a:solidFill>
        <a:effectLst/>
      </p:bgPr>
    </p:bg>
    <p:spTree>
      <p:nvGrpSpPr>
        <p:cNvPr id="1" name=""/>
        <p:cNvGrpSpPr/>
        <p:nvPr/>
      </p:nvGrpSpPr>
      <p:grpSpPr>
        <a:xfrm>
          <a:off x="0" y="0"/>
          <a:ext cx="0" cy="0"/>
          <a:chOff x="0" y="0"/>
          <a:chExt cx="0" cy="0"/>
        </a:xfrm>
      </p:grpSpPr>
      <p:sp>
        <p:nvSpPr>
          <p:cNvPr id="6" name="Rectangle 6">
            <a:extLst>
              <a:ext uri="{FF2B5EF4-FFF2-40B4-BE49-F238E27FC236}">
                <a16:creationId xmlns:a16="http://schemas.microsoft.com/office/drawing/2014/main" id="{BBB11AA0-4CFB-DDD2-980D-D195C9DD8A43}"/>
              </a:ext>
            </a:extLst>
          </p:cNvPr>
          <p:cNvSpPr>
            <a:spLocks noGrp="1" noChangeArrowheads="1"/>
          </p:cNvSpPr>
          <p:nvPr>
            <p:ph type="title"/>
          </p:nvPr>
        </p:nvSpPr>
        <p:spPr bwMode="auto">
          <a:xfrm>
            <a:off x="295352" y="274638"/>
            <a:ext cx="10457373" cy="1143000"/>
          </a:xfrm>
          <a:prstGeom prst="rect">
            <a:avLst/>
          </a:prstGeom>
          <a:noFill/>
          <a:ln>
            <a:noFill/>
          </a:ln>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163C07D3-0112-1601-B752-FDBF091DDE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2798380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6" name="Picture 10" descr="APU Logo Final-medium.jpg">
            <a:extLst>
              <a:ext uri="{FF2B5EF4-FFF2-40B4-BE49-F238E27FC236}">
                <a16:creationId xmlns:a16="http://schemas.microsoft.com/office/drawing/2014/main" id="{0802BECB-EBD7-EAF2-F449-AA70E280397A}"/>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17631191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wo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295352"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237817" y="1697038"/>
            <a:ext cx="5384800" cy="4525962"/>
          </a:xfrm>
        </p:spPr>
        <p:txBody>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Rectangle 6">
            <a:extLst>
              <a:ext uri="{FF2B5EF4-FFF2-40B4-BE49-F238E27FC236}">
                <a16:creationId xmlns:a16="http://schemas.microsoft.com/office/drawing/2014/main" id="{4980A499-972D-DEC1-0CDD-C8C7AF006334}"/>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9CBCAFAD-0874-A920-E7D5-68A99F5090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213207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tx1"/>
                </a:solidFill>
              </a:defRPr>
            </a:lvl1pPr>
            <a:lvl2pPr>
              <a:defRPr sz="2000">
                <a:solidFill>
                  <a:schemeClr val="tx1"/>
                </a:solidFill>
              </a:defRPr>
            </a:lvl2pPr>
            <a:lvl3pPr>
              <a:defRPr sz="18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59460E12-C28F-6F47-C8AD-1B01DC7DB1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0771721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Comparison">
    <p:bg>
      <p:bgPr>
        <a:solidFill>
          <a:srgbClr val="001B4D"/>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5352" y="1535113"/>
            <a:ext cx="5701165"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295352" y="2174875"/>
            <a:ext cx="5701165"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Rectangle 6">
            <a:extLst>
              <a:ext uri="{FF2B5EF4-FFF2-40B4-BE49-F238E27FC236}">
                <a16:creationId xmlns:a16="http://schemas.microsoft.com/office/drawing/2014/main" id="{212DAC53-88F1-5536-6538-48E550FD8C78}"/>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C7C10021-D30B-49A3-9775-E4B01805881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7295984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2_Blank">
    <p:bg>
      <p:bgPr>
        <a:solidFill>
          <a:srgbClr val="001B4D"/>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80677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52581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pic>
        <p:nvPicPr>
          <p:cNvPr id="2" name="Picture 10" descr="APU Logo Final-medium.jpg">
            <a:extLst>
              <a:ext uri="{FF2B5EF4-FFF2-40B4-BE49-F238E27FC236}">
                <a16:creationId xmlns:a16="http://schemas.microsoft.com/office/drawing/2014/main" id="{131C5456-E521-C7D4-FB88-68A63787FD4F}"/>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1299999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3_Blank">
    <p:bg>
      <p:bgPr>
        <a:solidFill>
          <a:srgbClr val="001B4D"/>
        </a:solidFill>
        <a:effectLst/>
      </p:bgPr>
    </p:bg>
    <p:spTree>
      <p:nvGrpSpPr>
        <p:cNvPr id="1" name=""/>
        <p:cNvGrpSpPr/>
        <p:nvPr/>
      </p:nvGrpSpPr>
      <p:grpSpPr>
        <a:xfrm>
          <a:off x="0" y="0"/>
          <a:ext cx="0" cy="0"/>
          <a:chOff x="0" y="0"/>
          <a:chExt cx="0" cy="0"/>
        </a:xfrm>
      </p:grpSpPr>
      <p:pic>
        <p:nvPicPr>
          <p:cNvPr id="3" name="Picture 2" descr="Logo, company name&#10;&#10;Description automatically generated">
            <a:extLst>
              <a:ext uri="{FF2B5EF4-FFF2-40B4-BE49-F238E27FC236}">
                <a16:creationId xmlns:a16="http://schemas.microsoft.com/office/drawing/2014/main" id="{04DC0352-F5ED-1918-1F8A-8B80BB6E8C9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815954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2_Section Heade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5900D48-6E21-4217-3CC3-BFF1E0D91861}"/>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r="5567" b="5568"/>
          <a:stretch/>
        </p:blipFill>
        <p:spPr>
          <a:xfrm flipH="1" flipV="1">
            <a:off x="-2" y="1"/>
            <a:ext cx="12191999" cy="6858000"/>
          </a:xfrm>
          <a:prstGeom prst="rect">
            <a:avLst/>
          </a:prstGeom>
        </p:spPr>
      </p:pic>
      <p:sp>
        <p:nvSpPr>
          <p:cNvPr id="2" name="Title 1"/>
          <p:cNvSpPr>
            <a:spLocks noGrp="1"/>
          </p:cNvSpPr>
          <p:nvPr>
            <p:ph type="title"/>
          </p:nvPr>
        </p:nvSpPr>
        <p:spPr>
          <a:xfrm>
            <a:off x="963084" y="4406901"/>
            <a:ext cx="10363200" cy="1362075"/>
          </a:xfrm>
        </p:spPr>
        <p:txBody>
          <a:bodyPr anchor="t"/>
          <a:lstStyle>
            <a:lvl1pPr algn="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61398740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tx2"/>
                </a:solidFill>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2" name="Picture 10" descr="APU Logo Final-medium.jpg">
            <a:extLst>
              <a:ext uri="{FF2B5EF4-FFF2-40B4-BE49-F238E27FC236}">
                <a16:creationId xmlns:a16="http://schemas.microsoft.com/office/drawing/2014/main" id="{AA1C13FB-D1A7-194E-A332-391C492A0CF5}"/>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6268977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ontent with Caption">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47667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pic>
        <p:nvPicPr>
          <p:cNvPr id="2" name="Picture 1" descr="Logo, company name&#10;&#10;Description automatically generated">
            <a:extLst>
              <a:ext uri="{FF2B5EF4-FFF2-40B4-BE49-F238E27FC236}">
                <a16:creationId xmlns:a16="http://schemas.microsoft.com/office/drawing/2014/main" id="{C3D40C30-8297-E054-688C-7A1636F331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8149247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GB"/>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10" descr="APU Logo Final-medium.jpg">
            <a:extLst>
              <a:ext uri="{FF2B5EF4-FFF2-40B4-BE49-F238E27FC236}">
                <a16:creationId xmlns:a16="http://schemas.microsoft.com/office/drawing/2014/main" id="{53C3B966-D4E4-30D5-4A13-103486C2EBAD}"/>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0646230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5_Picture with Caption">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solidFill>
                  <a:schemeClr val="accent5"/>
                </a:solidFill>
              </a:defRPr>
            </a:lvl1pPr>
          </a:lstStyle>
          <a:p>
            <a:r>
              <a:rPr lang="en-US" dirty="0"/>
              <a:t>Click to edit Master title style</a:t>
            </a:r>
            <a:endParaRPr lang="en-GB" dirty="0"/>
          </a:p>
        </p:txBody>
      </p:sp>
      <p:sp>
        <p:nvSpPr>
          <p:cNvPr id="3" name="Picture Placeholder 2"/>
          <p:cNvSpPr>
            <a:spLocks noGrp="1"/>
          </p:cNvSpPr>
          <p:nvPr>
            <p:ph type="pic" idx="1"/>
          </p:nvPr>
        </p:nvSpPr>
        <p:spPr>
          <a:xfrm>
            <a:off x="2389717" y="612775"/>
            <a:ext cx="7315200" cy="4114800"/>
          </a:xfrm>
          <a:solidFill>
            <a:schemeClr val="bg1">
              <a:lumMod val="95000"/>
            </a:schemeClr>
          </a:solidFill>
        </p:spPr>
        <p:txBody>
          <a:bodyPr/>
          <a:lstStyle>
            <a:lvl1pPr marL="0" indent="0">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5" name="Picture 4" descr="Logo, company name&#10;&#10;Description automatically generated">
            <a:extLst>
              <a:ext uri="{FF2B5EF4-FFF2-40B4-BE49-F238E27FC236}">
                <a16:creationId xmlns:a16="http://schemas.microsoft.com/office/drawing/2014/main" id="{88157A30-7FA7-829E-6D9C-4DCC0CDCA7A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5264474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Picture with Caption">
    <p:bg>
      <p:bgPr>
        <a:solidFill>
          <a:schemeClr val="bg1"/>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4213781"/>
            <a:ext cx="11623250" cy="195841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10" descr="APU Logo Final-medium.jpg">
            <a:extLst>
              <a:ext uri="{FF2B5EF4-FFF2-40B4-BE49-F238E27FC236}">
                <a16:creationId xmlns:a16="http://schemas.microsoft.com/office/drawing/2014/main" id="{82C331B9-CEE5-20AD-DD62-DCC7F9E2436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2997974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7_Picture with Caption">
    <p:bg>
      <p:bgPr>
        <a:solidFill>
          <a:srgbClr val="001B4D"/>
        </a:solidFill>
        <a:effectLst/>
      </p:bgPr>
    </p:bg>
    <p:spTree>
      <p:nvGrpSpPr>
        <p:cNvPr id="1" name=""/>
        <p:cNvGrpSpPr/>
        <p:nvPr/>
      </p:nvGrpSpPr>
      <p:grpSpPr>
        <a:xfrm>
          <a:off x="0" y="0"/>
          <a:ext cx="0" cy="0"/>
          <a:chOff x="0" y="0"/>
          <a:chExt cx="0" cy="0"/>
        </a:xfrm>
      </p:grpSpPr>
      <p:sp>
        <p:nvSpPr>
          <p:cNvPr id="5" name="Picture Placeholder 6">
            <a:extLst>
              <a:ext uri="{FF2B5EF4-FFF2-40B4-BE49-F238E27FC236}">
                <a16:creationId xmlns:a16="http://schemas.microsoft.com/office/drawing/2014/main" id="{AED5BC53-2816-4210-4970-4FC239BFDB5F}"/>
              </a:ext>
            </a:extLst>
          </p:cNvPr>
          <p:cNvSpPr>
            <a:spLocks noGrp="1"/>
          </p:cNvSpPr>
          <p:nvPr>
            <p:ph type="pic" sz="quarter" idx="10"/>
          </p:nvPr>
        </p:nvSpPr>
        <p:spPr>
          <a:xfrm>
            <a:off x="0" y="1192213"/>
            <a:ext cx="12192000" cy="2824162"/>
          </a:xfrm>
          <a:solidFill>
            <a:schemeClr val="bg1">
              <a:lumMod val="95000"/>
            </a:schemeClr>
          </a:solidFill>
        </p:spPr>
        <p:txBody>
          <a:bodyPr/>
          <a:lstStyle>
            <a:lvl1pPr>
              <a:defRPr sz="2000"/>
            </a:lvl1pPr>
          </a:lstStyle>
          <a:p>
            <a:endParaRPr lang="en-MY" dirty="0"/>
          </a:p>
        </p:txBody>
      </p:sp>
      <p:sp>
        <p:nvSpPr>
          <p:cNvPr id="2" name="Text Placeholder 3">
            <a:extLst>
              <a:ext uri="{FF2B5EF4-FFF2-40B4-BE49-F238E27FC236}">
                <a16:creationId xmlns:a16="http://schemas.microsoft.com/office/drawing/2014/main" id="{40F80C67-7C47-1046-B1B1-5649F52F2ADD}"/>
              </a:ext>
            </a:extLst>
          </p:cNvPr>
          <p:cNvSpPr>
            <a:spLocks noGrp="1"/>
          </p:cNvSpPr>
          <p:nvPr>
            <p:ph type="body" sz="half" idx="2"/>
          </p:nvPr>
        </p:nvSpPr>
        <p:spPr>
          <a:xfrm>
            <a:off x="273377" y="4213781"/>
            <a:ext cx="11623250" cy="195841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3" name="Picture 2" descr="Logo, company name&#10;&#10;Description automatically generated">
            <a:extLst>
              <a:ext uri="{FF2B5EF4-FFF2-40B4-BE49-F238E27FC236}">
                <a16:creationId xmlns:a16="http://schemas.microsoft.com/office/drawing/2014/main" id="{ED178921-E6EB-89FB-1721-8D340F832CB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55481814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0_Picture with Caption">
    <p:bg>
      <p:bgPr>
        <a:solidFill>
          <a:schemeClr val="bg1"/>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8" name="Picture 10" descr="APU Logo Final-medium.jpg">
            <a:extLst>
              <a:ext uri="{FF2B5EF4-FFF2-40B4-BE49-F238E27FC236}">
                <a16:creationId xmlns:a16="http://schemas.microsoft.com/office/drawing/2014/main" id="{9186F32B-2E23-EAE7-28F5-E2FCF5E3DFC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84194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1_Picture with Caption">
    <p:bg>
      <p:bgPr>
        <a:solidFill>
          <a:srgbClr val="001B4D"/>
        </a:solidFill>
        <a:effectLst/>
      </p:bgPr>
    </p:bg>
    <p:spTree>
      <p:nvGrpSpPr>
        <p:cNvPr id="1" name=""/>
        <p:cNvGrpSpPr/>
        <p:nvPr/>
      </p:nvGrpSpPr>
      <p:grpSpPr>
        <a:xfrm>
          <a:off x="0" y="0"/>
          <a:ext cx="0" cy="0"/>
          <a:chOff x="0" y="0"/>
          <a:chExt cx="0" cy="0"/>
        </a:xfrm>
      </p:grpSpPr>
      <p:sp>
        <p:nvSpPr>
          <p:cNvPr id="2" name="Text Placeholder 3">
            <a:extLst>
              <a:ext uri="{FF2B5EF4-FFF2-40B4-BE49-F238E27FC236}">
                <a16:creationId xmlns:a16="http://schemas.microsoft.com/office/drawing/2014/main" id="{84F7A2FB-3692-7374-ECE6-3DDD8A007D21}"/>
              </a:ext>
            </a:extLst>
          </p:cNvPr>
          <p:cNvSpPr>
            <a:spLocks noGrp="1"/>
          </p:cNvSpPr>
          <p:nvPr>
            <p:ph type="body" sz="half" idx="2"/>
          </p:nvPr>
        </p:nvSpPr>
        <p:spPr>
          <a:xfrm>
            <a:off x="273377" y="1132114"/>
            <a:ext cx="11623250" cy="1654629"/>
          </a:xfrm>
        </p:spPr>
        <p:txBody>
          <a:bodyPr/>
          <a:lstStyle>
            <a:lvl1pPr marL="0" indent="0">
              <a:buNone/>
              <a:defRPr sz="1400">
                <a:solidFill>
                  <a:schemeClr val="bg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Picture Placeholder 13">
            <a:extLst>
              <a:ext uri="{FF2B5EF4-FFF2-40B4-BE49-F238E27FC236}">
                <a16:creationId xmlns:a16="http://schemas.microsoft.com/office/drawing/2014/main" id="{0E2C0782-CF15-D587-F209-76A369475B0A}"/>
              </a:ext>
            </a:extLst>
          </p:cNvPr>
          <p:cNvSpPr>
            <a:spLocks noGrp="1"/>
          </p:cNvSpPr>
          <p:nvPr>
            <p:ph type="pic" sz="quarter" idx="16"/>
          </p:nvPr>
        </p:nvSpPr>
        <p:spPr>
          <a:xfrm>
            <a:off x="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117C0E03-AD57-26BD-EFAD-135B4185F34C}"/>
              </a:ext>
            </a:extLst>
          </p:cNvPr>
          <p:cNvSpPr>
            <a:spLocks noGrp="1"/>
          </p:cNvSpPr>
          <p:nvPr>
            <p:ph type="pic" sz="quarter" idx="17"/>
          </p:nvPr>
        </p:nvSpPr>
        <p:spPr>
          <a:xfrm>
            <a:off x="6096000" y="3091543"/>
            <a:ext cx="6096000" cy="3413665"/>
          </a:xfrm>
          <a:prstGeom prst="rect">
            <a:avLst/>
          </a:prstGeom>
          <a:effectLst/>
        </p:spPr>
        <p:txBody>
          <a:bodyPr>
            <a:normAutofit/>
          </a:bodyPr>
          <a:lstStyle>
            <a:lvl1pPr marL="0" indent="0">
              <a:buNone/>
              <a:defRPr sz="2000" b="0" i="0">
                <a:ln>
                  <a:noFill/>
                </a:ln>
                <a:solidFill>
                  <a:schemeClr val="bg1">
                    <a:lumMod val="85000"/>
                  </a:schemeClr>
                </a:solidFill>
                <a:latin typeface="+mj-lt"/>
                <a:ea typeface="Poppins Light" charset="0"/>
                <a:cs typeface="Poppins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10178BF3-0C44-7F6F-9A93-FAD4F3ED2C4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3065249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6_Picture with Caption">
    <p:bg>
      <p:bgPr>
        <a:solidFill>
          <a:schemeClr val="bg1"/>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0" descr="APU Logo Final-medium.jpg">
            <a:extLst>
              <a:ext uri="{FF2B5EF4-FFF2-40B4-BE49-F238E27FC236}">
                <a16:creationId xmlns:a16="http://schemas.microsoft.com/office/drawing/2014/main" id="{60D7C342-4D59-30CD-6ECC-0731D5E44748}"/>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6">
            <a:extLst>
              <a:ext uri="{FF2B5EF4-FFF2-40B4-BE49-F238E27FC236}">
                <a16:creationId xmlns:a16="http://schemas.microsoft.com/office/drawing/2014/main" id="{C6F56718-5153-BA4C-1652-9EFB47DA6CB5}"/>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spTree>
    <p:extLst>
      <p:ext uri="{BB962C8B-B14F-4D97-AF65-F5344CB8AC3E}">
        <p14:creationId xmlns:p14="http://schemas.microsoft.com/office/powerpoint/2010/main" val="106757782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Picture with Caption">
    <p:bg>
      <p:bgPr>
        <a:solidFill>
          <a:srgbClr val="001B4D"/>
        </a:solidFill>
        <a:effectLst/>
      </p:bgPr>
    </p:bg>
    <p:spTree>
      <p:nvGrpSpPr>
        <p:cNvPr id="1" name=""/>
        <p:cNvGrpSpPr/>
        <p:nvPr/>
      </p:nvGrpSpPr>
      <p:grpSpPr>
        <a:xfrm>
          <a:off x="0" y="0"/>
          <a:ext cx="0" cy="0"/>
          <a:chOff x="0" y="0"/>
          <a:chExt cx="0" cy="0"/>
        </a:xfrm>
      </p:grpSpPr>
      <p:sp>
        <p:nvSpPr>
          <p:cNvPr id="13" name="Picture Placeholder 2">
            <a:extLst>
              <a:ext uri="{FF2B5EF4-FFF2-40B4-BE49-F238E27FC236}">
                <a16:creationId xmlns:a16="http://schemas.microsoft.com/office/drawing/2014/main" id="{90AFE7E0-13D0-FC56-5802-BC4E161A01B7}"/>
              </a:ext>
            </a:extLst>
          </p:cNvPr>
          <p:cNvSpPr>
            <a:spLocks noGrp="1"/>
          </p:cNvSpPr>
          <p:nvPr>
            <p:ph type="pic" sz="quarter" idx="10"/>
          </p:nvPr>
        </p:nvSpPr>
        <p:spPr>
          <a:xfrm>
            <a:off x="622300" y="1600200"/>
            <a:ext cx="1828801" cy="1828800"/>
          </a:xfrm>
          <a:solidFill>
            <a:schemeClr val="bg1">
              <a:lumMod val="95000"/>
            </a:schemeClr>
          </a:solidFill>
        </p:spPr>
        <p:txBody>
          <a:bodyPr/>
          <a:lstStyle>
            <a:lvl1pPr>
              <a:defRPr sz="1500"/>
            </a:lvl1pPr>
          </a:lstStyle>
          <a:p>
            <a:endParaRPr lang="en-US"/>
          </a:p>
        </p:txBody>
      </p:sp>
      <p:sp>
        <p:nvSpPr>
          <p:cNvPr id="14" name="Picture Placeholder 2">
            <a:extLst>
              <a:ext uri="{FF2B5EF4-FFF2-40B4-BE49-F238E27FC236}">
                <a16:creationId xmlns:a16="http://schemas.microsoft.com/office/drawing/2014/main" id="{85E21580-F245-B670-F787-BF63FAB4B46D}"/>
              </a:ext>
            </a:extLst>
          </p:cNvPr>
          <p:cNvSpPr>
            <a:spLocks noGrp="1"/>
          </p:cNvSpPr>
          <p:nvPr>
            <p:ph type="pic" sz="quarter" idx="11"/>
          </p:nvPr>
        </p:nvSpPr>
        <p:spPr>
          <a:xfrm>
            <a:off x="2890838" y="1600200"/>
            <a:ext cx="1828801" cy="1828800"/>
          </a:xfrm>
          <a:solidFill>
            <a:schemeClr val="bg1">
              <a:lumMod val="95000"/>
            </a:schemeClr>
          </a:solidFill>
        </p:spPr>
        <p:txBody>
          <a:bodyPr/>
          <a:lstStyle>
            <a:lvl1pPr>
              <a:defRPr sz="1500"/>
            </a:lvl1pPr>
          </a:lstStyle>
          <a:p>
            <a:endParaRPr lang="en-US"/>
          </a:p>
        </p:txBody>
      </p:sp>
      <p:sp>
        <p:nvSpPr>
          <p:cNvPr id="15" name="Picture Placeholder 2">
            <a:extLst>
              <a:ext uri="{FF2B5EF4-FFF2-40B4-BE49-F238E27FC236}">
                <a16:creationId xmlns:a16="http://schemas.microsoft.com/office/drawing/2014/main" id="{7B93E3A1-F86B-5848-E0D8-9B910D2CF8DA}"/>
              </a:ext>
            </a:extLst>
          </p:cNvPr>
          <p:cNvSpPr>
            <a:spLocks noGrp="1"/>
          </p:cNvSpPr>
          <p:nvPr>
            <p:ph type="pic" sz="quarter" idx="12"/>
          </p:nvPr>
        </p:nvSpPr>
        <p:spPr>
          <a:xfrm>
            <a:off x="5159376" y="1600200"/>
            <a:ext cx="1828801" cy="1828800"/>
          </a:xfrm>
          <a:solidFill>
            <a:schemeClr val="bg1">
              <a:lumMod val="95000"/>
            </a:schemeClr>
          </a:solidFill>
        </p:spPr>
        <p:txBody>
          <a:bodyPr/>
          <a:lstStyle>
            <a:lvl1pPr>
              <a:defRPr sz="1500"/>
            </a:lvl1pPr>
          </a:lstStyle>
          <a:p>
            <a:endParaRPr lang="en-US"/>
          </a:p>
        </p:txBody>
      </p:sp>
      <p:sp>
        <p:nvSpPr>
          <p:cNvPr id="16" name="Picture Placeholder 2">
            <a:extLst>
              <a:ext uri="{FF2B5EF4-FFF2-40B4-BE49-F238E27FC236}">
                <a16:creationId xmlns:a16="http://schemas.microsoft.com/office/drawing/2014/main" id="{E1A60634-D380-05B9-A200-4BC09F63215A}"/>
              </a:ext>
            </a:extLst>
          </p:cNvPr>
          <p:cNvSpPr>
            <a:spLocks noGrp="1"/>
          </p:cNvSpPr>
          <p:nvPr>
            <p:ph type="pic" sz="quarter" idx="13"/>
          </p:nvPr>
        </p:nvSpPr>
        <p:spPr>
          <a:xfrm>
            <a:off x="7427914" y="1600200"/>
            <a:ext cx="1828801" cy="1828800"/>
          </a:xfrm>
          <a:solidFill>
            <a:schemeClr val="bg1">
              <a:lumMod val="95000"/>
            </a:schemeClr>
          </a:solidFill>
        </p:spPr>
        <p:txBody>
          <a:bodyPr/>
          <a:lstStyle>
            <a:lvl1pPr>
              <a:defRPr sz="1500"/>
            </a:lvl1pPr>
          </a:lstStyle>
          <a:p>
            <a:endParaRPr lang="en-US" dirty="0"/>
          </a:p>
        </p:txBody>
      </p:sp>
      <p:sp>
        <p:nvSpPr>
          <p:cNvPr id="17" name="Picture Placeholder 2">
            <a:extLst>
              <a:ext uri="{FF2B5EF4-FFF2-40B4-BE49-F238E27FC236}">
                <a16:creationId xmlns:a16="http://schemas.microsoft.com/office/drawing/2014/main" id="{FB27992A-9435-FF68-91D5-AB177C86FC73}"/>
              </a:ext>
            </a:extLst>
          </p:cNvPr>
          <p:cNvSpPr>
            <a:spLocks noGrp="1"/>
          </p:cNvSpPr>
          <p:nvPr>
            <p:ph type="pic" sz="quarter" idx="14"/>
          </p:nvPr>
        </p:nvSpPr>
        <p:spPr>
          <a:xfrm>
            <a:off x="9696452" y="1600200"/>
            <a:ext cx="1828801" cy="1828800"/>
          </a:xfrm>
          <a:solidFill>
            <a:schemeClr val="bg1">
              <a:lumMod val="95000"/>
            </a:schemeClr>
          </a:solidFill>
        </p:spPr>
        <p:txBody>
          <a:bodyPr/>
          <a:lstStyle>
            <a:lvl1pPr>
              <a:defRPr sz="1500"/>
            </a:lvl1pPr>
          </a:lstStyle>
          <a:p>
            <a:endParaRPr lang="en-US"/>
          </a:p>
        </p:txBody>
      </p:sp>
      <p:sp>
        <p:nvSpPr>
          <p:cNvPr id="23" name="Picture Placeholder 2">
            <a:extLst>
              <a:ext uri="{FF2B5EF4-FFF2-40B4-BE49-F238E27FC236}">
                <a16:creationId xmlns:a16="http://schemas.microsoft.com/office/drawing/2014/main" id="{F1E11ABA-2F6F-AD00-6622-96402AE8B6A8}"/>
              </a:ext>
            </a:extLst>
          </p:cNvPr>
          <p:cNvSpPr>
            <a:spLocks noGrp="1"/>
          </p:cNvSpPr>
          <p:nvPr>
            <p:ph type="pic" sz="quarter" idx="15"/>
          </p:nvPr>
        </p:nvSpPr>
        <p:spPr>
          <a:xfrm>
            <a:off x="622300" y="3752850"/>
            <a:ext cx="1828801" cy="1828800"/>
          </a:xfrm>
          <a:solidFill>
            <a:schemeClr val="bg1">
              <a:lumMod val="95000"/>
            </a:schemeClr>
          </a:solidFill>
        </p:spPr>
        <p:txBody>
          <a:bodyPr/>
          <a:lstStyle>
            <a:lvl1pPr>
              <a:defRPr sz="1500"/>
            </a:lvl1pPr>
          </a:lstStyle>
          <a:p>
            <a:endParaRPr lang="en-US"/>
          </a:p>
        </p:txBody>
      </p:sp>
      <p:sp>
        <p:nvSpPr>
          <p:cNvPr id="24" name="Picture Placeholder 2">
            <a:extLst>
              <a:ext uri="{FF2B5EF4-FFF2-40B4-BE49-F238E27FC236}">
                <a16:creationId xmlns:a16="http://schemas.microsoft.com/office/drawing/2014/main" id="{E9A3798F-F75E-B413-49AE-B6F4D96322FF}"/>
              </a:ext>
            </a:extLst>
          </p:cNvPr>
          <p:cNvSpPr>
            <a:spLocks noGrp="1"/>
          </p:cNvSpPr>
          <p:nvPr>
            <p:ph type="pic" sz="quarter" idx="16"/>
          </p:nvPr>
        </p:nvSpPr>
        <p:spPr>
          <a:xfrm>
            <a:off x="2890838" y="3752850"/>
            <a:ext cx="1828801" cy="1828800"/>
          </a:xfrm>
          <a:solidFill>
            <a:schemeClr val="bg1">
              <a:lumMod val="95000"/>
            </a:schemeClr>
          </a:solidFill>
        </p:spPr>
        <p:txBody>
          <a:bodyPr/>
          <a:lstStyle>
            <a:lvl1pPr>
              <a:defRPr sz="1500"/>
            </a:lvl1pPr>
          </a:lstStyle>
          <a:p>
            <a:endParaRPr lang="en-US"/>
          </a:p>
        </p:txBody>
      </p:sp>
      <p:sp>
        <p:nvSpPr>
          <p:cNvPr id="25" name="Picture Placeholder 2">
            <a:extLst>
              <a:ext uri="{FF2B5EF4-FFF2-40B4-BE49-F238E27FC236}">
                <a16:creationId xmlns:a16="http://schemas.microsoft.com/office/drawing/2014/main" id="{614A16FD-3307-D7FB-6483-52A5C31098D0}"/>
              </a:ext>
            </a:extLst>
          </p:cNvPr>
          <p:cNvSpPr>
            <a:spLocks noGrp="1"/>
          </p:cNvSpPr>
          <p:nvPr>
            <p:ph type="pic" sz="quarter" idx="17"/>
          </p:nvPr>
        </p:nvSpPr>
        <p:spPr>
          <a:xfrm>
            <a:off x="5159376" y="3752850"/>
            <a:ext cx="1828801" cy="1828800"/>
          </a:xfrm>
          <a:solidFill>
            <a:schemeClr val="bg1">
              <a:lumMod val="95000"/>
            </a:schemeClr>
          </a:solidFill>
        </p:spPr>
        <p:txBody>
          <a:bodyPr/>
          <a:lstStyle>
            <a:lvl1pPr>
              <a:defRPr sz="1500"/>
            </a:lvl1pPr>
          </a:lstStyle>
          <a:p>
            <a:endParaRPr lang="en-US"/>
          </a:p>
        </p:txBody>
      </p:sp>
      <p:sp>
        <p:nvSpPr>
          <p:cNvPr id="26" name="Picture Placeholder 2">
            <a:extLst>
              <a:ext uri="{FF2B5EF4-FFF2-40B4-BE49-F238E27FC236}">
                <a16:creationId xmlns:a16="http://schemas.microsoft.com/office/drawing/2014/main" id="{EEA5B065-0239-646D-0C09-0596844EF55C}"/>
              </a:ext>
            </a:extLst>
          </p:cNvPr>
          <p:cNvSpPr>
            <a:spLocks noGrp="1"/>
          </p:cNvSpPr>
          <p:nvPr>
            <p:ph type="pic" sz="quarter" idx="18"/>
          </p:nvPr>
        </p:nvSpPr>
        <p:spPr>
          <a:xfrm>
            <a:off x="7427914" y="3752850"/>
            <a:ext cx="1828801" cy="1828800"/>
          </a:xfrm>
          <a:solidFill>
            <a:schemeClr val="bg1">
              <a:lumMod val="95000"/>
            </a:schemeClr>
          </a:solidFill>
        </p:spPr>
        <p:txBody>
          <a:bodyPr/>
          <a:lstStyle>
            <a:lvl1pPr>
              <a:defRPr sz="1500"/>
            </a:lvl1pPr>
          </a:lstStyle>
          <a:p>
            <a:endParaRPr lang="en-US"/>
          </a:p>
        </p:txBody>
      </p:sp>
      <p:sp>
        <p:nvSpPr>
          <p:cNvPr id="27" name="Picture Placeholder 2">
            <a:extLst>
              <a:ext uri="{FF2B5EF4-FFF2-40B4-BE49-F238E27FC236}">
                <a16:creationId xmlns:a16="http://schemas.microsoft.com/office/drawing/2014/main" id="{9972B1E5-9F94-B5C2-796B-D18122CA922A}"/>
              </a:ext>
            </a:extLst>
          </p:cNvPr>
          <p:cNvSpPr>
            <a:spLocks noGrp="1"/>
          </p:cNvSpPr>
          <p:nvPr>
            <p:ph type="pic" sz="quarter" idx="19"/>
          </p:nvPr>
        </p:nvSpPr>
        <p:spPr>
          <a:xfrm>
            <a:off x="9696452" y="3752850"/>
            <a:ext cx="1828801" cy="1828800"/>
          </a:xfrm>
          <a:solidFill>
            <a:schemeClr val="bg1">
              <a:lumMod val="95000"/>
            </a:schemeClr>
          </a:solidFill>
        </p:spPr>
        <p:txBody>
          <a:bodyPr/>
          <a:lstStyle>
            <a:lvl1pPr>
              <a:defRPr sz="1500"/>
            </a:lvl1pPr>
          </a:lstStyle>
          <a:p>
            <a:endParaRPr lang="en-US"/>
          </a:p>
        </p:txBody>
      </p:sp>
      <p:pic>
        <p:nvPicPr>
          <p:cNvPr id="2" name="Picture 1" descr="Logo, company name&#10;&#10;Description automatically generated">
            <a:extLst>
              <a:ext uri="{FF2B5EF4-FFF2-40B4-BE49-F238E27FC236}">
                <a16:creationId xmlns:a16="http://schemas.microsoft.com/office/drawing/2014/main" id="{6E97445D-AA3E-4FF1-5C3D-A2CF07C45D6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
        <p:nvSpPr>
          <p:cNvPr id="3" name="Rectangle 6">
            <a:extLst>
              <a:ext uri="{FF2B5EF4-FFF2-40B4-BE49-F238E27FC236}">
                <a16:creationId xmlns:a16="http://schemas.microsoft.com/office/drawing/2014/main" id="{D4643407-354C-EF13-0031-A2AB96E23A4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spTree>
    <p:extLst>
      <p:ext uri="{BB962C8B-B14F-4D97-AF65-F5344CB8AC3E}">
        <p14:creationId xmlns:p14="http://schemas.microsoft.com/office/powerpoint/2010/main" val="3800996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4" name="Picture 3" descr="A picture containing outdoor object, honeycomb&#10;&#10;Description automatically generated">
            <a:extLst>
              <a:ext uri="{FF2B5EF4-FFF2-40B4-BE49-F238E27FC236}">
                <a16:creationId xmlns:a16="http://schemas.microsoft.com/office/drawing/2014/main" id="{E2BECE40-B9F8-5238-73EB-2221EFFF7056}"/>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rcRect b="14734"/>
          <a:stretch/>
        </p:blipFill>
        <p:spPr>
          <a:xfrm>
            <a:off x="0" y="-87085"/>
            <a:ext cx="12192000" cy="6618514"/>
          </a:xfrm>
          <a:prstGeom prst="rect">
            <a:avLst/>
          </a:prstGeom>
        </p:spPr>
      </p:pic>
      <p:sp>
        <p:nvSpPr>
          <p:cNvPr id="2" name="Title 1"/>
          <p:cNvSpPr>
            <a:spLocks noGrp="1"/>
          </p:cNvSpPr>
          <p:nvPr>
            <p:ph type="title"/>
          </p:nvPr>
        </p:nvSpPr>
        <p:spPr>
          <a:xfrm>
            <a:off x="556684" y="127002"/>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1589575"/>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30929598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bg1">
              <a:lumMod val="95000"/>
            </a:schemeClr>
          </a:solidFill>
        </p:spPr>
        <p:txBody>
          <a:bodyPr/>
          <a:lstStyle>
            <a:lvl1pPr>
              <a:defRPr>
                <a:solidFill>
                  <a:schemeClr val="tx2"/>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bg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spTree>
    <p:extLst>
      <p:ext uri="{BB962C8B-B14F-4D97-AF65-F5344CB8AC3E}">
        <p14:creationId xmlns:p14="http://schemas.microsoft.com/office/powerpoint/2010/main" val="65314510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3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842000" cy="5016369"/>
          </a:xfrm>
          <a:solidFill>
            <a:schemeClr val="tx1">
              <a:lumMod val="95000"/>
            </a:schemeClr>
          </a:solidFill>
        </p:spPr>
        <p:txBody>
          <a:bodyPr/>
          <a:lstStyle>
            <a:lvl1pPr>
              <a:defRPr>
                <a:solidFill>
                  <a:schemeClr val="accent5"/>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2" name="Picture Placeholder 13">
            <a:extLst>
              <a:ext uri="{FF2B5EF4-FFF2-40B4-BE49-F238E27FC236}">
                <a16:creationId xmlns:a16="http://schemas.microsoft.com/office/drawing/2014/main" id="{8F4BC8B8-56DE-CC45-EB9C-7BE8295CB9FF}"/>
              </a:ext>
            </a:extLst>
          </p:cNvPr>
          <p:cNvSpPr>
            <a:spLocks noGrp="1"/>
          </p:cNvSpPr>
          <p:nvPr>
            <p:ph type="pic" sz="quarter" idx="13"/>
          </p:nvPr>
        </p:nvSpPr>
        <p:spPr>
          <a:xfrm>
            <a:off x="6408564" y="1"/>
            <a:ext cx="5783436" cy="6223000"/>
          </a:xfrm>
          <a:prstGeom prst="rect">
            <a:avLst/>
          </a:prstGeom>
          <a:solidFill>
            <a:schemeClr val="tx1">
              <a:lumMod val="95000"/>
            </a:schemeClr>
          </a:solidFill>
          <a:effectLst/>
        </p:spPr>
        <p:txBody>
          <a:bodyPr>
            <a:normAutofit/>
          </a:bodyPr>
          <a:lstStyle>
            <a:lvl1pPr marL="0" indent="0">
              <a:buNone/>
              <a:defRPr sz="2000">
                <a:ln>
                  <a:noFill/>
                </a:ln>
                <a:solidFill>
                  <a:schemeClr val="bg1">
                    <a:lumMod val="85000"/>
                  </a:schemeClr>
                </a:solidFill>
                <a:latin typeface="+mj-lt"/>
                <a:ea typeface="Lato Light" charset="0"/>
                <a:cs typeface="Lato Light" charset="0"/>
              </a:defRPr>
            </a:lvl1pPr>
          </a:lstStyle>
          <a:p>
            <a:endParaRPr lang="en-US" dirty="0"/>
          </a:p>
        </p:txBody>
      </p:sp>
      <p:pic>
        <p:nvPicPr>
          <p:cNvPr id="3" name="Picture 2" descr="Logo, company name&#10;&#10;Description automatically generated">
            <a:extLst>
              <a:ext uri="{FF2B5EF4-FFF2-40B4-BE49-F238E27FC236}">
                <a16:creationId xmlns:a16="http://schemas.microsoft.com/office/drawing/2014/main" id="{894E1089-2642-1F16-6D34-0AA470DAB44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Tree>
    <p:extLst>
      <p:ext uri="{BB962C8B-B14F-4D97-AF65-F5344CB8AC3E}">
        <p14:creationId xmlns:p14="http://schemas.microsoft.com/office/powerpoint/2010/main" val="3054814904"/>
      </p:ext>
    </p:extLst>
  </p:cSld>
  <p:clrMapOvr>
    <a:overrideClrMapping bg1="dk1" tx1="lt1" bg2="dk2" tx2="lt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pic>
        <p:nvPicPr>
          <p:cNvPr id="4" name="Picture 10" descr="APU Logo Final-medium.jpg">
            <a:extLst>
              <a:ext uri="{FF2B5EF4-FFF2-40B4-BE49-F238E27FC236}">
                <a16:creationId xmlns:a16="http://schemas.microsoft.com/office/drawing/2014/main" id="{C97ADB29-0190-8E6A-A68B-AEBB217C0E84}"/>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Picture Placeholder 13">
            <a:extLst>
              <a:ext uri="{FF2B5EF4-FFF2-40B4-BE49-F238E27FC236}">
                <a16:creationId xmlns:a16="http://schemas.microsoft.com/office/drawing/2014/main" id="{EAE3BF1D-7538-D216-ADA6-8A61272CEC05}"/>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793A658E-0EDC-3F4C-BFB3-E8CA966F34DD}"/>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Picture Placeholder 13">
            <a:extLst>
              <a:ext uri="{FF2B5EF4-FFF2-40B4-BE49-F238E27FC236}">
                <a16:creationId xmlns:a16="http://schemas.microsoft.com/office/drawing/2014/main" id="{A1C42F19-22A5-A6AA-F9A6-B990F2E4BD44}"/>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8" name="Content Placeholder 2">
            <a:extLst>
              <a:ext uri="{FF2B5EF4-FFF2-40B4-BE49-F238E27FC236}">
                <a16:creationId xmlns:a16="http://schemas.microsoft.com/office/drawing/2014/main" id="{63F88012-5D39-66F9-BCBC-E3DED48089D2}"/>
              </a:ext>
            </a:extLst>
          </p:cNvPr>
          <p:cNvSpPr>
            <a:spLocks noGrp="1"/>
          </p:cNvSpPr>
          <p:nvPr>
            <p:ph idx="1"/>
          </p:nvPr>
        </p:nvSpPr>
        <p:spPr>
          <a:xfrm>
            <a:off x="254001" y="1697038"/>
            <a:ext cx="4775200"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5071734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Title and Vertical Text">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5"/>
                </a:solidFill>
              </a:defRPr>
            </a:lvl1pPr>
          </a:lstStyle>
          <a:p>
            <a:r>
              <a:rPr lang="en-US"/>
              <a:t>Click to edit Master title style</a:t>
            </a:r>
            <a:endParaRPr lang="en-GB"/>
          </a:p>
        </p:txBody>
      </p:sp>
      <p:sp>
        <p:nvSpPr>
          <p:cNvPr id="4" name="Picture Placeholder 13">
            <a:extLst>
              <a:ext uri="{FF2B5EF4-FFF2-40B4-BE49-F238E27FC236}">
                <a16:creationId xmlns:a16="http://schemas.microsoft.com/office/drawing/2014/main" id="{61A374B0-731A-1D13-1D15-DEB568D14EEC}"/>
              </a:ext>
            </a:extLst>
          </p:cNvPr>
          <p:cNvSpPr>
            <a:spLocks noGrp="1"/>
          </p:cNvSpPr>
          <p:nvPr>
            <p:ph type="pic" sz="quarter" idx="22"/>
          </p:nvPr>
        </p:nvSpPr>
        <p:spPr>
          <a:xfrm>
            <a:off x="100485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5" name="Picture Placeholder 13">
            <a:extLst>
              <a:ext uri="{FF2B5EF4-FFF2-40B4-BE49-F238E27FC236}">
                <a16:creationId xmlns:a16="http://schemas.microsoft.com/office/drawing/2014/main" id="{6DD384CD-5B1D-00AA-C88E-51863CE859A3}"/>
              </a:ext>
            </a:extLst>
          </p:cNvPr>
          <p:cNvSpPr>
            <a:spLocks noGrp="1"/>
          </p:cNvSpPr>
          <p:nvPr>
            <p:ph type="pic" sz="quarter" idx="23"/>
          </p:nvPr>
        </p:nvSpPr>
        <p:spPr>
          <a:xfrm>
            <a:off x="76609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6" name="Picture Placeholder 13">
            <a:extLst>
              <a:ext uri="{FF2B5EF4-FFF2-40B4-BE49-F238E27FC236}">
                <a16:creationId xmlns:a16="http://schemas.microsoft.com/office/drawing/2014/main" id="{C0E62B52-2676-DD95-FD76-B834BA0270EA}"/>
              </a:ext>
            </a:extLst>
          </p:cNvPr>
          <p:cNvSpPr>
            <a:spLocks noGrp="1"/>
          </p:cNvSpPr>
          <p:nvPr>
            <p:ph type="pic" sz="quarter" idx="24"/>
          </p:nvPr>
        </p:nvSpPr>
        <p:spPr>
          <a:xfrm>
            <a:off x="5273396" y="1923410"/>
            <a:ext cx="2143404" cy="4056208"/>
          </a:xfrm>
          <a:prstGeom prst="rect">
            <a:avLst/>
          </a:prstGeom>
          <a:solidFill>
            <a:schemeClr val="bg1">
              <a:lumMod val="95000"/>
            </a:schemeClr>
          </a:solidFill>
          <a:effectLst/>
        </p:spPr>
        <p:txBody>
          <a:bodyPr>
            <a:normAutofit/>
          </a:bodyPr>
          <a:lstStyle>
            <a:lvl1pPr marL="0" indent="0">
              <a:buNone/>
              <a:defRPr sz="2000" b="0" i="0">
                <a:ln>
                  <a:noFill/>
                </a:ln>
                <a:solidFill>
                  <a:schemeClr val="bg1">
                    <a:lumMod val="85000"/>
                  </a:schemeClr>
                </a:solidFill>
                <a:latin typeface="+mn-lt"/>
                <a:ea typeface="Poppins Light" charset="0"/>
                <a:cs typeface="Poppins Light" charset="0"/>
              </a:defRPr>
            </a:lvl1pPr>
          </a:lstStyle>
          <a:p>
            <a:endParaRPr lang="en-US" dirty="0"/>
          </a:p>
        </p:txBody>
      </p:sp>
      <p:sp>
        <p:nvSpPr>
          <p:cNvPr id="7" name="Content Placeholder 2">
            <a:extLst>
              <a:ext uri="{FF2B5EF4-FFF2-40B4-BE49-F238E27FC236}">
                <a16:creationId xmlns:a16="http://schemas.microsoft.com/office/drawing/2014/main" id="{9374EF56-AF27-D8AD-DACE-E5CE66A7D32A}"/>
              </a:ext>
            </a:extLst>
          </p:cNvPr>
          <p:cNvSpPr>
            <a:spLocks noGrp="1"/>
          </p:cNvSpPr>
          <p:nvPr>
            <p:ph idx="1"/>
          </p:nvPr>
        </p:nvSpPr>
        <p:spPr>
          <a:xfrm>
            <a:off x="254001" y="1697038"/>
            <a:ext cx="4775200"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9" name="Picture 8" descr="Logo, company name&#10;&#10;Description automatically generated">
            <a:extLst>
              <a:ext uri="{FF2B5EF4-FFF2-40B4-BE49-F238E27FC236}">
                <a16:creationId xmlns:a16="http://schemas.microsoft.com/office/drawing/2014/main" id="{890E9656-A63D-02CF-0218-527AB2D41C9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748052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2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5" name="Picture 10" descr="APU Logo Final-medium.jpg">
            <a:extLst>
              <a:ext uri="{FF2B5EF4-FFF2-40B4-BE49-F238E27FC236}">
                <a16:creationId xmlns:a16="http://schemas.microsoft.com/office/drawing/2014/main" id="{1CD8D465-41A1-E0A8-A8B4-C64FB4642DA6}"/>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14828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8_Picture with Caption">
    <p:bg>
      <p:bgPr>
        <a:solidFill>
          <a:srgbClr val="001B4D"/>
        </a:solidFill>
        <a:effectLst/>
      </p:bgPr>
    </p:bg>
    <p:spTree>
      <p:nvGrpSpPr>
        <p:cNvPr id="1" name=""/>
        <p:cNvGrpSpPr/>
        <p:nvPr/>
      </p:nvGrpSpPr>
      <p:grpSpPr>
        <a:xfrm>
          <a:off x="0" y="0"/>
          <a:ext cx="0" cy="0"/>
          <a:chOff x="0" y="0"/>
          <a:chExt cx="0" cy="0"/>
        </a:xfrm>
      </p:grpSpPr>
      <p:pic>
        <p:nvPicPr>
          <p:cNvPr id="2" name="Picture 1" descr="Logo, company name&#10;&#10;Description automatically generated">
            <a:extLst>
              <a:ext uri="{FF2B5EF4-FFF2-40B4-BE49-F238E27FC236}">
                <a16:creationId xmlns:a16="http://schemas.microsoft.com/office/drawing/2014/main" id="{6F99F1D5-796D-B18C-4706-ECD5827DB6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1411" y="27044"/>
            <a:ext cx="977178" cy="981307"/>
          </a:xfrm>
          <a:prstGeom prst="rect">
            <a:avLst/>
          </a:prstGeom>
        </p:spPr>
      </p:pic>
      <p:sp>
        <p:nvSpPr>
          <p:cNvPr id="4" name="Content Placeholder 2">
            <a:extLst>
              <a:ext uri="{FF2B5EF4-FFF2-40B4-BE49-F238E27FC236}">
                <a16:creationId xmlns:a16="http://schemas.microsoft.com/office/drawing/2014/main" id="{8A580153-B4CE-E166-7ACE-F92FEF0DCEF8}"/>
              </a:ext>
            </a:extLst>
          </p:cNvPr>
          <p:cNvSpPr>
            <a:spLocks noGrp="1"/>
          </p:cNvSpPr>
          <p:nvPr>
            <p:ph idx="1"/>
          </p:nvPr>
        </p:nvSpPr>
        <p:spPr>
          <a:xfrm>
            <a:off x="254000" y="1206631"/>
            <a:ext cx="5277005" cy="5016369"/>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595118885"/>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4_Picture with Caption">
    <p:bg>
      <p:bgPr>
        <a:solidFill>
          <a:schemeClr val="bg1"/>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accent6"/>
                </a:solidFill>
              </a:defRPr>
            </a:lvl1pPr>
            <a:lvl2pPr>
              <a:defRPr>
                <a:solidFill>
                  <a:schemeClr val="accent6"/>
                </a:solidFill>
              </a:defRPr>
            </a:lvl2pPr>
            <a:lvl3pPr>
              <a:defRPr>
                <a:solidFill>
                  <a:schemeClr val="accent6"/>
                </a:solidFill>
              </a:defRPr>
            </a:lvl3pPr>
            <a:lvl4pPr>
              <a:defRPr>
                <a:solidFill>
                  <a:schemeClr val="accent6"/>
                </a:solidFill>
              </a:defRPr>
            </a:lvl4pPr>
            <a:lvl5pPr>
              <a:defRPr>
                <a:solidFill>
                  <a:schemeClr val="accent6"/>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tx2"/>
                </a:solidFill>
              </a:defRPr>
            </a:lvl1pPr>
          </a:lstStyle>
          <a:p>
            <a:pPr lvl="0"/>
            <a:r>
              <a:rPr lang="en-GB" altLang="en-US" dirty="0"/>
              <a:t>Click to edit Master title style</a:t>
            </a:r>
          </a:p>
        </p:txBody>
      </p:sp>
      <p:pic>
        <p:nvPicPr>
          <p:cNvPr id="2" name="Picture 10" descr="APU Logo Final-medium.jpg">
            <a:extLst>
              <a:ext uri="{FF2B5EF4-FFF2-40B4-BE49-F238E27FC236}">
                <a16:creationId xmlns:a16="http://schemas.microsoft.com/office/drawing/2014/main" id="{E3F9F65D-AB78-8571-A238-B3743684A64B}"/>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8416936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9_Picture with Caption">
    <p:bg>
      <p:bgPr>
        <a:solidFill>
          <a:srgbClr val="001B4D"/>
        </a:solidFill>
        <a:effectLst/>
      </p:bgPr>
    </p:bg>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1E2CC42D-17CB-E638-B81A-110B1B3F2E94}"/>
              </a:ext>
            </a:extLst>
          </p:cNvPr>
          <p:cNvSpPr>
            <a:spLocks noGrp="1"/>
          </p:cNvSpPr>
          <p:nvPr>
            <p:ph idx="1"/>
          </p:nvPr>
        </p:nvSpPr>
        <p:spPr>
          <a:xfrm>
            <a:off x="254000" y="1697038"/>
            <a:ext cx="5277005"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Rectangle 6">
            <a:extLst>
              <a:ext uri="{FF2B5EF4-FFF2-40B4-BE49-F238E27FC236}">
                <a16:creationId xmlns:a16="http://schemas.microsoft.com/office/drawing/2014/main" id="{6B45A787-9C75-0736-994E-7B094F400367}"/>
              </a:ext>
            </a:extLst>
          </p:cNvPr>
          <p:cNvSpPr>
            <a:spLocks noGrp="1" noChangeArrowheads="1"/>
          </p:cNvSpPr>
          <p:nvPr>
            <p:ph type="title"/>
          </p:nvPr>
        </p:nvSpPr>
        <p:spPr bwMode="auto">
          <a:xfrm>
            <a:off x="295352" y="274638"/>
            <a:ext cx="7086755"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2" name="Picture 1" descr="Logo, company name&#10;&#10;Description automatically generated">
            <a:extLst>
              <a:ext uri="{FF2B5EF4-FFF2-40B4-BE49-F238E27FC236}">
                <a16:creationId xmlns:a16="http://schemas.microsoft.com/office/drawing/2014/main" id="{EDC140F1-7C93-36F2-49E9-260DAC6B7E2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186316229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458D67BC-08A8-B641-2D7F-240DC17CDE3A}"/>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91A76DD4-43F7-C972-85EA-CAFDE2FA0410}"/>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10D0C3E1-B2D7-E36D-87E0-ECAB470B2D28}"/>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62331960-A4CD-E907-ACF8-2904680BADA6}"/>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077A9D95-A204-E92E-A5F8-1E263A7A8A30}"/>
              </a:ext>
            </a:extLst>
          </p:cNvPr>
          <p:cNvSpPr>
            <a:spLocks noGrp="1"/>
          </p:cNvSpPr>
          <p:nvPr>
            <p:ph idx="1"/>
          </p:nvPr>
        </p:nvSpPr>
        <p:spPr>
          <a:xfrm>
            <a:off x="5071533" y="273051"/>
            <a:ext cx="6815667" cy="5853113"/>
          </a:xfrm>
        </p:spPr>
        <p:txBody>
          <a:bodyPr/>
          <a:lstStyle>
            <a:lvl1pPr>
              <a:defRPr sz="3200">
                <a:solidFill>
                  <a:schemeClr val="tx2"/>
                </a:solidFill>
              </a:defRPr>
            </a:lvl1pPr>
            <a:lvl2pPr>
              <a:defRPr sz="2800">
                <a:solidFill>
                  <a:schemeClr val="accent6"/>
                </a:solidFill>
              </a:defRPr>
            </a:lvl2pPr>
            <a:lvl3pPr>
              <a:defRPr sz="2400">
                <a:solidFill>
                  <a:schemeClr val="accent6"/>
                </a:solidFill>
              </a:defRPr>
            </a:lvl3pPr>
            <a:lvl4pPr>
              <a:defRPr sz="2000">
                <a:solidFill>
                  <a:schemeClr val="accent6"/>
                </a:solidFill>
              </a:defRPr>
            </a:lvl4pPr>
            <a:lvl5pPr>
              <a:defRPr sz="2000">
                <a:solidFill>
                  <a:schemeClr val="accent6"/>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7240362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Vertical Title and Text">
    <p:bg>
      <p:bgPr>
        <a:solidFill>
          <a:srgbClr val="001B4D"/>
        </a:solidFill>
        <a:effectLst/>
      </p:bgPr>
    </p:bg>
    <p:spTree>
      <p:nvGrpSpPr>
        <p:cNvPr id="1" name=""/>
        <p:cNvGrpSpPr/>
        <p:nvPr/>
      </p:nvGrpSpPr>
      <p:grpSpPr>
        <a:xfrm>
          <a:off x="0" y="0"/>
          <a:ext cx="0" cy="0"/>
          <a:chOff x="0" y="0"/>
          <a:chExt cx="0" cy="0"/>
        </a:xfrm>
      </p:grpSpPr>
      <p:sp>
        <p:nvSpPr>
          <p:cNvPr id="4" name="Picture Placeholder 12">
            <a:extLst>
              <a:ext uri="{FF2B5EF4-FFF2-40B4-BE49-F238E27FC236}">
                <a16:creationId xmlns:a16="http://schemas.microsoft.com/office/drawing/2014/main" id="{14576114-4EE3-A4A4-76CC-B9B2275D1EE1}"/>
              </a:ext>
            </a:extLst>
          </p:cNvPr>
          <p:cNvSpPr>
            <a:spLocks noGrp="1"/>
          </p:cNvSpPr>
          <p:nvPr>
            <p:ph type="pic" sz="quarter" idx="10"/>
          </p:nvPr>
        </p:nvSpPr>
        <p:spPr>
          <a:xfrm>
            <a:off x="2752140" y="0"/>
            <a:ext cx="2066602" cy="2902857"/>
          </a:xfrm>
          <a:custGeom>
            <a:avLst/>
            <a:gdLst>
              <a:gd name="connsiteX0" fmla="*/ 0 w 2066602"/>
              <a:gd name="connsiteY0" fmla="*/ 0 h 2902857"/>
              <a:gd name="connsiteX1" fmla="*/ 2066602 w 2066602"/>
              <a:gd name="connsiteY1" fmla="*/ 0 h 2902857"/>
              <a:gd name="connsiteX2" fmla="*/ 2066602 w 2066602"/>
              <a:gd name="connsiteY2" fmla="*/ 2902857 h 2902857"/>
              <a:gd name="connsiteX3" fmla="*/ 0 w 2066602"/>
              <a:gd name="connsiteY3" fmla="*/ 2902857 h 2902857"/>
            </a:gdLst>
            <a:ahLst/>
            <a:cxnLst>
              <a:cxn ang="0">
                <a:pos x="connsiteX0" y="connsiteY0"/>
              </a:cxn>
              <a:cxn ang="0">
                <a:pos x="connsiteX1" y="connsiteY1"/>
              </a:cxn>
              <a:cxn ang="0">
                <a:pos x="connsiteX2" y="connsiteY2"/>
              </a:cxn>
              <a:cxn ang="0">
                <a:pos x="connsiteX3" y="connsiteY3"/>
              </a:cxn>
            </a:cxnLst>
            <a:rect l="l" t="t" r="r" b="b"/>
            <a:pathLst>
              <a:path w="2066602" h="2902857">
                <a:moveTo>
                  <a:pt x="0" y="0"/>
                </a:moveTo>
                <a:lnTo>
                  <a:pt x="2066602" y="0"/>
                </a:lnTo>
                <a:lnTo>
                  <a:pt x="2066602" y="2902857"/>
                </a:lnTo>
                <a:lnTo>
                  <a:pt x="0" y="2902857"/>
                </a:lnTo>
                <a:close/>
              </a:path>
            </a:pathLst>
          </a:custGeom>
          <a:solidFill>
            <a:schemeClr val="bg1">
              <a:lumMod val="95000"/>
            </a:schemeClr>
          </a:solidFill>
        </p:spPr>
        <p:txBody>
          <a:bodyPr wrap="square">
            <a:noAutofit/>
          </a:bodyPr>
          <a:lstStyle>
            <a:lvl1pPr>
              <a:defRPr sz="1200"/>
            </a:lvl1pPr>
          </a:lstStyle>
          <a:p>
            <a:endParaRPr lang="en-ID"/>
          </a:p>
        </p:txBody>
      </p:sp>
      <p:sp>
        <p:nvSpPr>
          <p:cNvPr id="5" name="Picture Placeholder 13">
            <a:extLst>
              <a:ext uri="{FF2B5EF4-FFF2-40B4-BE49-F238E27FC236}">
                <a16:creationId xmlns:a16="http://schemas.microsoft.com/office/drawing/2014/main" id="{F3B5096E-B439-B90B-5317-2550E3B65668}"/>
              </a:ext>
            </a:extLst>
          </p:cNvPr>
          <p:cNvSpPr>
            <a:spLocks noGrp="1"/>
          </p:cNvSpPr>
          <p:nvPr>
            <p:ph type="pic" sz="quarter" idx="11"/>
          </p:nvPr>
        </p:nvSpPr>
        <p:spPr>
          <a:xfrm>
            <a:off x="2752140" y="3033601"/>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6" name="Picture Placeholder 11">
            <a:extLst>
              <a:ext uri="{FF2B5EF4-FFF2-40B4-BE49-F238E27FC236}">
                <a16:creationId xmlns:a16="http://schemas.microsoft.com/office/drawing/2014/main" id="{7E850367-FBF9-B7B1-9E76-EC2982182771}"/>
              </a:ext>
            </a:extLst>
          </p:cNvPr>
          <p:cNvSpPr>
            <a:spLocks noGrp="1"/>
          </p:cNvSpPr>
          <p:nvPr>
            <p:ph type="pic" sz="quarter" idx="12"/>
          </p:nvPr>
        </p:nvSpPr>
        <p:spPr>
          <a:xfrm>
            <a:off x="537027" y="798286"/>
            <a:ext cx="2066602" cy="3316398"/>
          </a:xfrm>
          <a:custGeom>
            <a:avLst/>
            <a:gdLst>
              <a:gd name="connsiteX0" fmla="*/ 0 w 2066602"/>
              <a:gd name="connsiteY0" fmla="*/ 0 h 3316398"/>
              <a:gd name="connsiteX1" fmla="*/ 2066602 w 2066602"/>
              <a:gd name="connsiteY1" fmla="*/ 0 h 3316398"/>
              <a:gd name="connsiteX2" fmla="*/ 2066602 w 2066602"/>
              <a:gd name="connsiteY2" fmla="*/ 3316398 h 3316398"/>
              <a:gd name="connsiteX3" fmla="*/ 0 w 2066602"/>
              <a:gd name="connsiteY3" fmla="*/ 3316398 h 3316398"/>
            </a:gdLst>
            <a:ahLst/>
            <a:cxnLst>
              <a:cxn ang="0">
                <a:pos x="connsiteX0" y="connsiteY0"/>
              </a:cxn>
              <a:cxn ang="0">
                <a:pos x="connsiteX1" y="connsiteY1"/>
              </a:cxn>
              <a:cxn ang="0">
                <a:pos x="connsiteX2" y="connsiteY2"/>
              </a:cxn>
              <a:cxn ang="0">
                <a:pos x="connsiteX3" y="connsiteY3"/>
              </a:cxn>
            </a:cxnLst>
            <a:rect l="l" t="t" r="r" b="b"/>
            <a:pathLst>
              <a:path w="2066602" h="3316398">
                <a:moveTo>
                  <a:pt x="0" y="0"/>
                </a:moveTo>
                <a:lnTo>
                  <a:pt x="2066602" y="0"/>
                </a:lnTo>
                <a:lnTo>
                  <a:pt x="2066602" y="3316398"/>
                </a:lnTo>
                <a:lnTo>
                  <a:pt x="0" y="3316398"/>
                </a:lnTo>
                <a:close/>
              </a:path>
            </a:pathLst>
          </a:custGeom>
          <a:solidFill>
            <a:schemeClr val="bg1">
              <a:lumMod val="95000"/>
            </a:schemeClr>
          </a:solidFill>
        </p:spPr>
        <p:txBody>
          <a:bodyPr wrap="square">
            <a:noAutofit/>
          </a:bodyPr>
          <a:lstStyle>
            <a:lvl1pPr>
              <a:defRPr sz="1200"/>
            </a:lvl1pPr>
          </a:lstStyle>
          <a:p>
            <a:endParaRPr lang="en-ID"/>
          </a:p>
        </p:txBody>
      </p:sp>
      <p:sp>
        <p:nvSpPr>
          <p:cNvPr id="7" name="Picture Placeholder 14">
            <a:extLst>
              <a:ext uri="{FF2B5EF4-FFF2-40B4-BE49-F238E27FC236}">
                <a16:creationId xmlns:a16="http://schemas.microsoft.com/office/drawing/2014/main" id="{B7999D6D-BA9E-A93A-5AB4-A94911B24D0E}"/>
              </a:ext>
            </a:extLst>
          </p:cNvPr>
          <p:cNvSpPr>
            <a:spLocks noGrp="1"/>
          </p:cNvSpPr>
          <p:nvPr>
            <p:ph type="pic" sz="quarter" idx="13"/>
          </p:nvPr>
        </p:nvSpPr>
        <p:spPr>
          <a:xfrm>
            <a:off x="537027" y="4277251"/>
            <a:ext cx="2066602" cy="2072748"/>
          </a:xfrm>
          <a:custGeom>
            <a:avLst/>
            <a:gdLst>
              <a:gd name="connsiteX0" fmla="*/ 0 w 2066602"/>
              <a:gd name="connsiteY0" fmla="*/ 0 h 2072748"/>
              <a:gd name="connsiteX1" fmla="*/ 2066602 w 2066602"/>
              <a:gd name="connsiteY1" fmla="*/ 0 h 2072748"/>
              <a:gd name="connsiteX2" fmla="*/ 2066602 w 2066602"/>
              <a:gd name="connsiteY2" fmla="*/ 2072748 h 2072748"/>
              <a:gd name="connsiteX3" fmla="*/ 0 w 2066602"/>
              <a:gd name="connsiteY3" fmla="*/ 2072748 h 2072748"/>
            </a:gdLst>
            <a:ahLst/>
            <a:cxnLst>
              <a:cxn ang="0">
                <a:pos x="connsiteX0" y="connsiteY0"/>
              </a:cxn>
              <a:cxn ang="0">
                <a:pos x="connsiteX1" y="connsiteY1"/>
              </a:cxn>
              <a:cxn ang="0">
                <a:pos x="connsiteX2" y="connsiteY2"/>
              </a:cxn>
              <a:cxn ang="0">
                <a:pos x="connsiteX3" y="connsiteY3"/>
              </a:cxn>
            </a:cxnLst>
            <a:rect l="l" t="t" r="r" b="b"/>
            <a:pathLst>
              <a:path w="2066602" h="2072748">
                <a:moveTo>
                  <a:pt x="0" y="0"/>
                </a:moveTo>
                <a:lnTo>
                  <a:pt x="2066602" y="0"/>
                </a:lnTo>
                <a:lnTo>
                  <a:pt x="2066602" y="2072748"/>
                </a:lnTo>
                <a:lnTo>
                  <a:pt x="0" y="2072748"/>
                </a:lnTo>
                <a:close/>
              </a:path>
            </a:pathLst>
          </a:custGeom>
          <a:solidFill>
            <a:schemeClr val="bg1">
              <a:lumMod val="95000"/>
            </a:schemeClr>
          </a:solidFill>
        </p:spPr>
        <p:txBody>
          <a:bodyPr wrap="square">
            <a:noAutofit/>
          </a:bodyPr>
          <a:lstStyle>
            <a:lvl1pPr>
              <a:defRPr sz="1200"/>
            </a:lvl1pPr>
          </a:lstStyle>
          <a:p>
            <a:endParaRPr lang="en-ID" dirty="0"/>
          </a:p>
        </p:txBody>
      </p:sp>
      <p:sp>
        <p:nvSpPr>
          <p:cNvPr id="8" name="Content Placeholder 2">
            <a:extLst>
              <a:ext uri="{FF2B5EF4-FFF2-40B4-BE49-F238E27FC236}">
                <a16:creationId xmlns:a16="http://schemas.microsoft.com/office/drawing/2014/main" id="{96F213A9-305D-2AFC-FF34-19434A2D95EE}"/>
              </a:ext>
            </a:extLst>
          </p:cNvPr>
          <p:cNvSpPr>
            <a:spLocks noGrp="1"/>
          </p:cNvSpPr>
          <p:nvPr>
            <p:ph idx="1"/>
          </p:nvPr>
        </p:nvSpPr>
        <p:spPr>
          <a:xfrm>
            <a:off x="5071533" y="273051"/>
            <a:ext cx="6815667" cy="5853113"/>
          </a:xfrm>
        </p:spPr>
        <p:txBody>
          <a:bodyPr/>
          <a:lstStyle>
            <a:lvl1pPr>
              <a:defRPr sz="3200">
                <a:solidFill>
                  <a:schemeClr val="accent5"/>
                </a:solidFill>
              </a:defRPr>
            </a:lvl1pPr>
            <a:lvl2pPr>
              <a:defRPr sz="2800">
                <a:solidFill>
                  <a:schemeClr val="bg1"/>
                </a:solidFill>
              </a:defRPr>
            </a:lvl2pPr>
            <a:lvl3pPr>
              <a:defRPr sz="2400">
                <a:solidFill>
                  <a:schemeClr val="bg1"/>
                </a:solidFill>
              </a:defRPr>
            </a:lvl3pPr>
            <a:lvl4pPr>
              <a:defRPr sz="2000">
                <a:solidFill>
                  <a:schemeClr val="bg1"/>
                </a:solidFill>
              </a:defRPr>
            </a:lvl4pPr>
            <a:lvl5pPr>
              <a:defRPr sz="2000">
                <a:solidFill>
                  <a:schemeClr val="bg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105613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Header">
    <p:spTree>
      <p:nvGrpSpPr>
        <p:cNvPr id="1" name=""/>
        <p:cNvGrpSpPr/>
        <p:nvPr/>
      </p:nvGrpSpPr>
      <p:grpSpPr>
        <a:xfrm>
          <a:off x="0" y="0"/>
          <a:ext cx="0" cy="0"/>
          <a:chOff x="0" y="0"/>
          <a:chExt cx="0" cy="0"/>
        </a:xfrm>
      </p:grpSpPr>
      <p:sp>
        <p:nvSpPr>
          <p:cNvPr id="6" name="Picture Placeholder 6">
            <a:extLst>
              <a:ext uri="{FF2B5EF4-FFF2-40B4-BE49-F238E27FC236}">
                <a16:creationId xmlns:a16="http://schemas.microsoft.com/office/drawing/2014/main" id="{08C35BC7-E310-108C-B8C4-672091E1D31D}"/>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
        <p:nvSpPr>
          <p:cNvPr id="2" name="Title 1"/>
          <p:cNvSpPr>
            <a:spLocks noGrp="1"/>
          </p:cNvSpPr>
          <p:nvPr>
            <p:ph type="title"/>
          </p:nvPr>
        </p:nvSpPr>
        <p:spPr>
          <a:xfrm>
            <a:off x="556684" y="3685880"/>
            <a:ext cx="9821030"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tx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16011338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2_Vertical Title and Text">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tx2"/>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13" name="Picture 10" descr="APU Logo Final-medium.jpg">
            <a:extLst>
              <a:ext uri="{FF2B5EF4-FFF2-40B4-BE49-F238E27FC236}">
                <a16:creationId xmlns:a16="http://schemas.microsoft.com/office/drawing/2014/main" id="{C388C33F-8C44-39F0-8C2F-7CF690D3C16C}"/>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9274900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_Vertical Title and Text">
    <p:bg>
      <p:bgPr>
        <a:solidFill>
          <a:srgbClr val="001B4D"/>
        </a:solidFill>
        <a:effectLst/>
      </p:bgPr>
    </p:bg>
    <p:spTree>
      <p:nvGrpSpPr>
        <p:cNvPr id="1" name=""/>
        <p:cNvGrpSpPr/>
        <p:nvPr/>
      </p:nvGrpSpPr>
      <p:grpSpPr>
        <a:xfrm>
          <a:off x="0" y="0"/>
          <a:ext cx="0" cy="0"/>
          <a:chOff x="0" y="0"/>
          <a:chExt cx="0" cy="0"/>
        </a:xfrm>
      </p:grpSpPr>
      <p:sp>
        <p:nvSpPr>
          <p:cNvPr id="2" name="Picture Placeholder 14">
            <a:extLst>
              <a:ext uri="{FF2B5EF4-FFF2-40B4-BE49-F238E27FC236}">
                <a16:creationId xmlns:a16="http://schemas.microsoft.com/office/drawing/2014/main" id="{098A0508-16C0-1CB1-9EB2-E710C774CB8D}"/>
              </a:ext>
            </a:extLst>
          </p:cNvPr>
          <p:cNvSpPr>
            <a:spLocks noGrp="1"/>
          </p:cNvSpPr>
          <p:nvPr>
            <p:ph type="pic" sz="quarter" idx="10"/>
          </p:nvPr>
        </p:nvSpPr>
        <p:spPr>
          <a:xfrm>
            <a:off x="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3" name="Picture Placeholder 13">
            <a:extLst>
              <a:ext uri="{FF2B5EF4-FFF2-40B4-BE49-F238E27FC236}">
                <a16:creationId xmlns:a16="http://schemas.microsoft.com/office/drawing/2014/main" id="{60EB9AD5-7DDC-2BFA-AF2C-9962B35D0ED0}"/>
              </a:ext>
            </a:extLst>
          </p:cNvPr>
          <p:cNvSpPr>
            <a:spLocks noGrp="1"/>
          </p:cNvSpPr>
          <p:nvPr>
            <p:ph type="pic" sz="quarter" idx="11"/>
          </p:nvPr>
        </p:nvSpPr>
        <p:spPr>
          <a:xfrm>
            <a:off x="308358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9" name="Picture Placeholder 12">
            <a:extLst>
              <a:ext uri="{FF2B5EF4-FFF2-40B4-BE49-F238E27FC236}">
                <a16:creationId xmlns:a16="http://schemas.microsoft.com/office/drawing/2014/main" id="{F2B4AB36-8724-FDDC-F151-CBD3C7917C5E}"/>
              </a:ext>
            </a:extLst>
          </p:cNvPr>
          <p:cNvSpPr>
            <a:spLocks noGrp="1"/>
          </p:cNvSpPr>
          <p:nvPr>
            <p:ph type="pic" sz="quarter" idx="12"/>
          </p:nvPr>
        </p:nvSpPr>
        <p:spPr>
          <a:xfrm>
            <a:off x="6167161"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0" name="Picture Placeholder 11">
            <a:extLst>
              <a:ext uri="{FF2B5EF4-FFF2-40B4-BE49-F238E27FC236}">
                <a16:creationId xmlns:a16="http://schemas.microsoft.com/office/drawing/2014/main" id="{7807B4DD-82EF-E592-BE1A-58254BBE34FF}"/>
              </a:ext>
            </a:extLst>
          </p:cNvPr>
          <p:cNvSpPr>
            <a:spLocks noGrp="1"/>
          </p:cNvSpPr>
          <p:nvPr>
            <p:ph type="pic" sz="quarter" idx="13"/>
          </p:nvPr>
        </p:nvSpPr>
        <p:spPr>
          <a:xfrm>
            <a:off x="9250740" y="3744686"/>
            <a:ext cx="2941261" cy="2467428"/>
          </a:xfrm>
          <a:custGeom>
            <a:avLst/>
            <a:gdLst>
              <a:gd name="connsiteX0" fmla="*/ 0 w 2941261"/>
              <a:gd name="connsiteY0" fmla="*/ 0 h 2467428"/>
              <a:gd name="connsiteX1" fmla="*/ 2941261 w 2941261"/>
              <a:gd name="connsiteY1" fmla="*/ 0 h 2467428"/>
              <a:gd name="connsiteX2" fmla="*/ 2941261 w 2941261"/>
              <a:gd name="connsiteY2" fmla="*/ 2467428 h 2467428"/>
              <a:gd name="connsiteX3" fmla="*/ 0 w 2941261"/>
              <a:gd name="connsiteY3" fmla="*/ 2467428 h 2467428"/>
            </a:gdLst>
            <a:ahLst/>
            <a:cxnLst>
              <a:cxn ang="0">
                <a:pos x="connsiteX0" y="connsiteY0"/>
              </a:cxn>
              <a:cxn ang="0">
                <a:pos x="connsiteX1" y="connsiteY1"/>
              </a:cxn>
              <a:cxn ang="0">
                <a:pos x="connsiteX2" y="connsiteY2"/>
              </a:cxn>
              <a:cxn ang="0">
                <a:pos x="connsiteX3" y="connsiteY3"/>
              </a:cxn>
            </a:cxnLst>
            <a:rect l="l" t="t" r="r" b="b"/>
            <a:pathLst>
              <a:path w="2941261" h="2467428">
                <a:moveTo>
                  <a:pt x="0" y="0"/>
                </a:moveTo>
                <a:lnTo>
                  <a:pt x="2941261" y="0"/>
                </a:lnTo>
                <a:lnTo>
                  <a:pt x="2941261" y="2467428"/>
                </a:lnTo>
                <a:lnTo>
                  <a:pt x="0" y="2467428"/>
                </a:lnTo>
                <a:close/>
              </a:path>
            </a:pathLst>
          </a:custGeom>
          <a:solidFill>
            <a:schemeClr val="bg1">
              <a:lumMod val="95000"/>
            </a:schemeClr>
          </a:solidFill>
        </p:spPr>
        <p:txBody>
          <a:bodyPr wrap="square">
            <a:noAutofit/>
          </a:bodyPr>
          <a:lstStyle>
            <a:lvl1pPr>
              <a:defRPr sz="1200">
                <a:latin typeface="+mn-lt"/>
              </a:defRPr>
            </a:lvl1pPr>
          </a:lstStyle>
          <a:p>
            <a:endParaRPr lang="en-ID"/>
          </a:p>
        </p:txBody>
      </p:sp>
      <p:sp>
        <p:nvSpPr>
          <p:cNvPr id="11" name="Title 1">
            <a:extLst>
              <a:ext uri="{FF2B5EF4-FFF2-40B4-BE49-F238E27FC236}">
                <a16:creationId xmlns:a16="http://schemas.microsoft.com/office/drawing/2014/main" id="{D78BA4D9-57E1-A80D-3014-2BD0F878AF31}"/>
              </a:ext>
            </a:extLst>
          </p:cNvPr>
          <p:cNvSpPr>
            <a:spLocks noGrp="1"/>
          </p:cNvSpPr>
          <p:nvPr>
            <p:ph type="title"/>
          </p:nvPr>
        </p:nvSpPr>
        <p:spPr>
          <a:xfrm>
            <a:off x="295352" y="274638"/>
            <a:ext cx="10457373" cy="1143000"/>
          </a:xfrm>
        </p:spPr>
        <p:txBody>
          <a:bodyPr/>
          <a:lstStyle>
            <a:lvl1pPr>
              <a:defRPr>
                <a:solidFill>
                  <a:schemeClr val="accent5"/>
                </a:solidFill>
              </a:defRPr>
            </a:lvl1pPr>
          </a:lstStyle>
          <a:p>
            <a:r>
              <a:rPr lang="en-US" dirty="0"/>
              <a:t>Click to edit Master title style</a:t>
            </a:r>
            <a:endParaRPr lang="en-GB" dirty="0"/>
          </a:p>
        </p:txBody>
      </p:sp>
      <p:sp>
        <p:nvSpPr>
          <p:cNvPr id="12" name="Content Placeholder 2">
            <a:extLst>
              <a:ext uri="{FF2B5EF4-FFF2-40B4-BE49-F238E27FC236}">
                <a16:creationId xmlns:a16="http://schemas.microsoft.com/office/drawing/2014/main" id="{245A25BC-C7C5-6433-D8E4-A5DF23106C71}"/>
              </a:ext>
            </a:extLst>
          </p:cNvPr>
          <p:cNvSpPr>
            <a:spLocks noGrp="1"/>
          </p:cNvSpPr>
          <p:nvPr>
            <p:ph idx="1"/>
          </p:nvPr>
        </p:nvSpPr>
        <p:spPr>
          <a:xfrm>
            <a:off x="295352" y="1417638"/>
            <a:ext cx="11601296" cy="4525962"/>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pic>
        <p:nvPicPr>
          <p:cNvPr id="4" name="Picture 3" descr="Logo, company name&#10;&#10;Description automatically generated">
            <a:extLst>
              <a:ext uri="{FF2B5EF4-FFF2-40B4-BE49-F238E27FC236}">
                <a16:creationId xmlns:a16="http://schemas.microsoft.com/office/drawing/2014/main" id="{13D2297B-429D-D242-496A-D8036CC69E9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17943" y="27044"/>
            <a:ext cx="1045812" cy="981307"/>
          </a:xfrm>
          <a:prstGeom prst="rect">
            <a:avLst/>
          </a:prstGeom>
        </p:spPr>
      </p:pic>
    </p:spTree>
    <p:extLst>
      <p:ext uri="{BB962C8B-B14F-4D97-AF65-F5344CB8AC3E}">
        <p14:creationId xmlns:p14="http://schemas.microsoft.com/office/powerpoint/2010/main" val="2169295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Header">
    <p:bg>
      <p:bgPr>
        <a:solidFill>
          <a:srgbClr val="001B4D"/>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56684" y="3685880"/>
            <a:ext cx="9821030" cy="1362075"/>
          </a:xfrm>
        </p:spPr>
        <p:txBody>
          <a:bodyPr anchor="b"/>
          <a:lstStyle>
            <a:lvl1pPr algn="l">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556684" y="5148453"/>
            <a:ext cx="9821030" cy="1500187"/>
          </a:xfrm>
        </p:spPr>
        <p:txBody>
          <a:bodyPr anchor="t"/>
          <a:lstStyle>
            <a:lvl1pPr marL="0" indent="0" algn="l">
              <a:buNone/>
              <a:defRPr sz="20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
        <p:nvSpPr>
          <p:cNvPr id="4" name="Picture Placeholder 6">
            <a:extLst>
              <a:ext uri="{FF2B5EF4-FFF2-40B4-BE49-F238E27FC236}">
                <a16:creationId xmlns:a16="http://schemas.microsoft.com/office/drawing/2014/main" id="{782A26D2-4216-FF76-6392-C88F8808F07F}"/>
              </a:ext>
            </a:extLst>
          </p:cNvPr>
          <p:cNvSpPr>
            <a:spLocks noGrp="1"/>
          </p:cNvSpPr>
          <p:nvPr>
            <p:ph type="pic" sz="quarter" idx="10"/>
          </p:nvPr>
        </p:nvSpPr>
        <p:spPr>
          <a:xfrm>
            <a:off x="0" y="1589575"/>
            <a:ext cx="12192000" cy="2824162"/>
          </a:xfrm>
          <a:solidFill>
            <a:schemeClr val="bg1">
              <a:lumMod val="95000"/>
            </a:schemeClr>
          </a:solidFill>
        </p:spPr>
        <p:txBody>
          <a:bodyPr/>
          <a:lstStyle>
            <a:lvl1pPr>
              <a:defRPr sz="2000"/>
            </a:lvl1pPr>
          </a:lstStyle>
          <a:p>
            <a:endParaRPr lang="en-MY" dirty="0"/>
          </a:p>
        </p:txBody>
      </p:sp>
    </p:spTree>
    <p:extLst>
      <p:ext uri="{BB962C8B-B14F-4D97-AF65-F5344CB8AC3E}">
        <p14:creationId xmlns:p14="http://schemas.microsoft.com/office/powerpoint/2010/main" val="4132206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lvl1pPr>
          </a:lstStyle>
          <a:p>
            <a:endParaRPr lang="en-US"/>
          </a:p>
        </p:txBody>
      </p:sp>
      <p:sp>
        <p:nvSpPr>
          <p:cNvPr id="2" name="Title 1"/>
          <p:cNvSpPr>
            <a:spLocks noGrp="1"/>
          </p:cNvSpPr>
          <p:nvPr>
            <p:ph type="title"/>
          </p:nvPr>
        </p:nvSpPr>
        <p:spPr>
          <a:xfrm>
            <a:off x="963084" y="4406901"/>
            <a:ext cx="10363200" cy="1362075"/>
          </a:xfrm>
        </p:spPr>
        <p:txBody>
          <a:bodyPr anchor="t"/>
          <a:lstStyle>
            <a:lvl1pPr algn="ctr">
              <a:defRPr sz="3000" b="1" cap="all">
                <a:solidFill>
                  <a:schemeClr val="accent5"/>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963084" y="2906713"/>
            <a:ext cx="10363200" cy="1500187"/>
          </a:xfrm>
        </p:spPr>
        <p:txBody>
          <a:bodyPr anchor="b"/>
          <a:lstStyle>
            <a:lvl1pPr marL="0" indent="0" algn="ctr">
              <a:buNone/>
              <a:defRPr sz="2500">
                <a:solidFill>
                  <a:schemeClr val="bg1"/>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9" name="Picture 8" descr="Logo, company name&#10;&#10;Description automatically generated">
            <a:extLst>
              <a:ext uri="{FF2B5EF4-FFF2-40B4-BE49-F238E27FC236}">
                <a16:creationId xmlns:a16="http://schemas.microsoft.com/office/drawing/2014/main" id="{3079C5E1-25DB-A4A6-EC23-BE511C96047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16882133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Section Header">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310B0135-B9A4-80F3-C5A0-025E6765426D}"/>
              </a:ext>
            </a:extLst>
          </p:cNvPr>
          <p:cNvSpPr>
            <a:spLocks noGrp="1"/>
          </p:cNvSpPr>
          <p:nvPr>
            <p:ph type="pic" sz="quarter" idx="10"/>
          </p:nvPr>
        </p:nvSpPr>
        <p:spPr>
          <a:xfrm>
            <a:off x="0" y="0"/>
            <a:ext cx="12192000" cy="6858000"/>
          </a:xfrm>
          <a:prstGeom prst="rect">
            <a:avLst/>
          </a:prstGeom>
          <a:solidFill>
            <a:schemeClr val="bg1">
              <a:lumMod val="95000"/>
            </a:schemeClr>
          </a:solidFill>
        </p:spPr>
        <p:txBody>
          <a:bodyPr/>
          <a:lstStyle>
            <a:lvl1pPr>
              <a:defRPr sz="2000">
                <a:solidFill>
                  <a:schemeClr val="bg1"/>
                </a:solidFill>
              </a:defRPr>
            </a:lvl1pPr>
          </a:lstStyle>
          <a:p>
            <a:endParaRPr lang="en-US"/>
          </a:p>
        </p:txBody>
      </p:sp>
      <p:sp>
        <p:nvSpPr>
          <p:cNvPr id="5" name="Title 1">
            <a:extLst>
              <a:ext uri="{FF2B5EF4-FFF2-40B4-BE49-F238E27FC236}">
                <a16:creationId xmlns:a16="http://schemas.microsoft.com/office/drawing/2014/main" id="{2CF2E1CC-7F1D-6CF8-6A38-2EE36FC97117}"/>
              </a:ext>
            </a:extLst>
          </p:cNvPr>
          <p:cNvSpPr>
            <a:spLocks noGrp="1"/>
          </p:cNvSpPr>
          <p:nvPr>
            <p:ph type="title"/>
          </p:nvPr>
        </p:nvSpPr>
        <p:spPr>
          <a:xfrm>
            <a:off x="556684" y="127002"/>
            <a:ext cx="9349316" cy="1362075"/>
          </a:xfrm>
        </p:spPr>
        <p:txBody>
          <a:bodyPr anchor="b"/>
          <a:lstStyle>
            <a:lvl1pPr algn="l">
              <a:defRPr sz="3000" b="1" cap="all">
                <a:solidFill>
                  <a:schemeClr val="tx2"/>
                </a:solidFill>
              </a:defRPr>
            </a:lvl1pPr>
          </a:lstStyle>
          <a:p>
            <a:r>
              <a:rPr lang="en-US" dirty="0"/>
              <a:t>Click to edit Master title style</a:t>
            </a:r>
            <a:endParaRPr lang="en-GB" dirty="0"/>
          </a:p>
        </p:txBody>
      </p:sp>
      <p:sp>
        <p:nvSpPr>
          <p:cNvPr id="6" name="Text Placeholder 2">
            <a:extLst>
              <a:ext uri="{FF2B5EF4-FFF2-40B4-BE49-F238E27FC236}">
                <a16:creationId xmlns:a16="http://schemas.microsoft.com/office/drawing/2014/main" id="{7C71BCF8-2B27-BEA0-B962-D2EE1DB6519F}"/>
              </a:ext>
            </a:extLst>
          </p:cNvPr>
          <p:cNvSpPr>
            <a:spLocks noGrp="1"/>
          </p:cNvSpPr>
          <p:nvPr>
            <p:ph type="body" idx="1"/>
          </p:nvPr>
        </p:nvSpPr>
        <p:spPr>
          <a:xfrm>
            <a:off x="556684" y="1589575"/>
            <a:ext cx="9349316" cy="1500187"/>
          </a:xfrm>
        </p:spPr>
        <p:txBody>
          <a:bodyPr anchor="t"/>
          <a:lstStyle>
            <a:lvl1pPr marL="0" indent="0" algn="l">
              <a:buNone/>
              <a:defRPr sz="2000">
                <a:solidFill>
                  <a:schemeClr val="accent6"/>
                </a:solidFill>
              </a:defRPr>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dirty="0"/>
              <a:t>Click to edit Master text styles</a:t>
            </a:r>
          </a:p>
        </p:txBody>
      </p:sp>
      <p:pic>
        <p:nvPicPr>
          <p:cNvPr id="7" name="Picture 6" descr="Logo, company name&#10;&#10;Description automatically generated">
            <a:extLst>
              <a:ext uri="{FF2B5EF4-FFF2-40B4-BE49-F238E27FC236}">
                <a16:creationId xmlns:a16="http://schemas.microsoft.com/office/drawing/2014/main" id="{FCDEFE03-E507-9264-8C2B-2E78DD2EA1A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648326" y="229077"/>
            <a:ext cx="1254698" cy="1260000"/>
          </a:xfrm>
          <a:prstGeom prst="rect">
            <a:avLst/>
          </a:prstGeom>
        </p:spPr>
      </p:pic>
    </p:spTree>
    <p:extLst>
      <p:ext uri="{BB962C8B-B14F-4D97-AF65-F5344CB8AC3E}">
        <p14:creationId xmlns:p14="http://schemas.microsoft.com/office/powerpoint/2010/main" val="2224617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pic>
        <p:nvPicPr>
          <p:cNvPr id="2" name="Picture 10" descr="APU Logo Final-medium.jpg">
            <a:extLst>
              <a:ext uri="{FF2B5EF4-FFF2-40B4-BE49-F238E27FC236}">
                <a16:creationId xmlns:a16="http://schemas.microsoft.com/office/drawing/2014/main" id="{383451EB-63F4-DFF6-8522-1522FB643F03}"/>
              </a:ext>
            </a:extLst>
          </p:cNvPr>
          <p:cNvPicPr>
            <a:picLocks noChangeAspect="1"/>
          </p:cNvPicPr>
          <p:nvPr userDrawn="1"/>
        </p:nvPicPr>
        <p:blipFill>
          <a:blip r:embed="rId2">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val="0"/>
              </a:ext>
            </a:extLst>
          </a:blip>
          <a:srcRect/>
          <a:stretch>
            <a:fillRect/>
          </a:stretch>
        </p:blipFill>
        <p:spPr bwMode="auto">
          <a:xfrm>
            <a:off x="11112000" y="0"/>
            <a:ext cx="1080000" cy="108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Tree>
    <p:extLst>
      <p:ext uri="{BB962C8B-B14F-4D97-AF65-F5344CB8AC3E}">
        <p14:creationId xmlns:p14="http://schemas.microsoft.com/office/powerpoint/2010/main" val="2844417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rgbClr val="001B4D"/>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Rectangle 6">
            <a:extLst>
              <a:ext uri="{FF2B5EF4-FFF2-40B4-BE49-F238E27FC236}">
                <a16:creationId xmlns:a16="http://schemas.microsoft.com/office/drawing/2014/main" id="{98F54A5F-F810-96A4-5910-A7F80EDAE683}"/>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defRPr>
                <a:solidFill>
                  <a:schemeClr val="accent5"/>
                </a:solidFill>
              </a:defRPr>
            </a:lvl1pPr>
          </a:lstStyle>
          <a:p>
            <a:pPr lvl="0"/>
            <a:r>
              <a:rPr lang="en-GB" altLang="en-US" dirty="0"/>
              <a:t>Click to edit Master title style</a:t>
            </a:r>
          </a:p>
        </p:txBody>
      </p:sp>
      <p:pic>
        <p:nvPicPr>
          <p:cNvPr id="5" name="Picture 4" descr="Logo, company name&#10;&#10;Description automatically generated">
            <a:extLst>
              <a:ext uri="{FF2B5EF4-FFF2-40B4-BE49-F238E27FC236}">
                <a16:creationId xmlns:a16="http://schemas.microsoft.com/office/drawing/2014/main" id="{8F68BB6B-7571-DB8A-80FB-F7C3AD26106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152260" y="27044"/>
            <a:ext cx="977178" cy="981307"/>
          </a:xfrm>
          <a:prstGeom prst="rect">
            <a:avLst/>
          </a:prstGeom>
        </p:spPr>
      </p:pic>
    </p:spTree>
    <p:extLst>
      <p:ext uri="{BB962C8B-B14F-4D97-AF65-F5344CB8AC3E}">
        <p14:creationId xmlns:p14="http://schemas.microsoft.com/office/powerpoint/2010/main" val="1829978203"/>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microsoft.com/office/2007/relationships/hdphoto" Target="../media/hdphoto1.wdp"/><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image" Target="../media/image1.png"/><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picture containing outdoor object, honeycomb&#10;&#10;Description automatically generated">
            <a:extLst>
              <a:ext uri="{FF2B5EF4-FFF2-40B4-BE49-F238E27FC236}">
                <a16:creationId xmlns:a16="http://schemas.microsoft.com/office/drawing/2014/main" id="{ECC693F6-F024-A3A9-24FB-E8ED5704B67C}"/>
              </a:ext>
            </a:extLst>
          </p:cNvPr>
          <p:cNvPicPr>
            <a:picLocks noChangeAspect="1"/>
          </p:cNvPicPr>
          <p:nvPr userDrawn="1"/>
        </p:nvPicPr>
        <p:blipFill rotWithShape="1">
          <a:blip r:embed="rId43">
            <a:extLst>
              <a:ext uri="{BEBA8EAE-BF5A-486C-A8C5-ECC9F3942E4B}">
                <a14:imgProps xmlns:a14="http://schemas.microsoft.com/office/drawing/2010/main">
                  <a14:imgLayer r:embed="rId44">
                    <a14:imgEffect>
                      <a14:saturation sat="66000"/>
                    </a14:imgEffect>
                  </a14:imgLayer>
                </a14:imgProps>
              </a:ext>
              <a:ext uri="{28A0092B-C50C-407E-A947-70E740481C1C}">
                <a14:useLocalDpi xmlns:a14="http://schemas.microsoft.com/office/drawing/2010/main" val="0"/>
              </a:ext>
            </a:extLst>
          </a:blip>
          <a:srcRect t="94815"/>
          <a:stretch/>
        </p:blipFill>
        <p:spPr>
          <a:xfrm>
            <a:off x="0" y="6502398"/>
            <a:ext cx="12192000" cy="355601"/>
          </a:xfrm>
          <a:prstGeom prst="rect">
            <a:avLst/>
          </a:prstGeom>
        </p:spPr>
      </p:pic>
      <p:sp>
        <p:nvSpPr>
          <p:cNvPr id="1028" name="Rectangle 4">
            <a:extLst>
              <a:ext uri="{FF2B5EF4-FFF2-40B4-BE49-F238E27FC236}">
                <a16:creationId xmlns:a16="http://schemas.microsoft.com/office/drawing/2014/main" id="{B623752B-4505-458A-8F13-B97CEB0BB875}"/>
              </a:ext>
            </a:extLst>
          </p:cNvPr>
          <p:cNvSpPr>
            <a:spLocks noGrp="1" noChangeArrowheads="1"/>
          </p:cNvSpPr>
          <p:nvPr>
            <p:ph type="body" idx="1"/>
          </p:nvPr>
        </p:nvSpPr>
        <p:spPr bwMode="auto">
          <a:xfrm>
            <a:off x="254000" y="1697038"/>
            <a:ext cx="11747500" cy="4525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GB" altLang="en-US" dirty="0"/>
              <a:t>Click to edit Master text styles</a:t>
            </a:r>
          </a:p>
          <a:p>
            <a:pPr lvl="1"/>
            <a:r>
              <a:rPr lang="en-GB" altLang="en-US" dirty="0"/>
              <a:t>Second level</a:t>
            </a:r>
          </a:p>
          <a:p>
            <a:pPr lvl="2"/>
            <a:r>
              <a:rPr lang="en-GB" altLang="en-US" dirty="0"/>
              <a:t>Third level</a:t>
            </a:r>
          </a:p>
          <a:p>
            <a:pPr lvl="3"/>
            <a:r>
              <a:rPr lang="en-GB" altLang="en-US" dirty="0"/>
              <a:t>Fourth level</a:t>
            </a:r>
          </a:p>
          <a:p>
            <a:pPr lvl="4"/>
            <a:r>
              <a:rPr lang="en-GB" altLang="en-US" dirty="0"/>
              <a:t>Fifth level</a:t>
            </a:r>
          </a:p>
        </p:txBody>
      </p:sp>
      <p:sp>
        <p:nvSpPr>
          <p:cNvPr id="1029" name="Rectangle 6">
            <a:extLst>
              <a:ext uri="{FF2B5EF4-FFF2-40B4-BE49-F238E27FC236}">
                <a16:creationId xmlns:a16="http://schemas.microsoft.com/office/drawing/2014/main" id="{4D7F5865-615B-424A-A375-A8F1EEAE744B}"/>
              </a:ext>
            </a:extLst>
          </p:cNvPr>
          <p:cNvSpPr>
            <a:spLocks noGrp="1" noChangeArrowheads="1"/>
          </p:cNvSpPr>
          <p:nvPr>
            <p:ph type="title"/>
          </p:nvPr>
        </p:nvSpPr>
        <p:spPr bwMode="auto">
          <a:xfrm>
            <a:off x="295352" y="274638"/>
            <a:ext cx="10457373"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GB" altLang="en-US" dirty="0"/>
              <a:t>Click to edit Master title style</a:t>
            </a:r>
          </a:p>
        </p:txBody>
      </p:sp>
      <p:sp>
        <p:nvSpPr>
          <p:cNvPr id="2" name="TextBox 1">
            <a:extLst>
              <a:ext uri="{FF2B5EF4-FFF2-40B4-BE49-F238E27FC236}">
                <a16:creationId xmlns:a16="http://schemas.microsoft.com/office/drawing/2014/main" id="{A748569D-7387-4D30-B100-DC94E7D1863E}"/>
              </a:ext>
            </a:extLst>
          </p:cNvPr>
          <p:cNvSpPr txBox="1"/>
          <p:nvPr userDrawn="1"/>
        </p:nvSpPr>
        <p:spPr>
          <a:xfrm>
            <a:off x="10859590" y="6588371"/>
            <a:ext cx="1550125" cy="215444"/>
          </a:xfrm>
          <a:prstGeom prst="rect">
            <a:avLst/>
          </a:prstGeom>
          <a:noFill/>
        </p:spPr>
        <p:txBody>
          <a:bodyPr wrap="square" rtlCol="0">
            <a:spAutoFit/>
          </a:bodyPr>
          <a:lstStyle/>
          <a:p>
            <a:pPr algn="ctr"/>
            <a:r>
              <a:rPr lang="en-US" sz="800" dirty="0">
                <a:solidFill>
                  <a:schemeClr val="bg2"/>
                </a:solidFill>
                <a:latin typeface="Montserrat" panose="00000500000000000000" pitchFamily="2" charset="0"/>
              </a:rPr>
              <a:t>SLIDE </a:t>
            </a:r>
            <a:fld id="{7E7DF8DA-2BBC-4974-99EF-62657F72EFE3}" type="slidenum">
              <a:rPr lang="en-US" sz="800" smtClean="0">
                <a:solidFill>
                  <a:schemeClr val="bg2"/>
                </a:solidFill>
                <a:latin typeface="Montserrat" panose="00000500000000000000" pitchFamily="2" charset="0"/>
              </a:rPr>
              <a:pPr algn="ctr"/>
              <a:t>‹#›</a:t>
            </a:fld>
            <a:endParaRPr lang="en-US" sz="800" dirty="0">
              <a:solidFill>
                <a:schemeClr val="bg2"/>
              </a:solidFill>
              <a:latin typeface="Montserrat" panose="00000500000000000000" pitchFamily="2" charset="0"/>
            </a:endParaRPr>
          </a:p>
        </p:txBody>
      </p:sp>
      <p:sp>
        <p:nvSpPr>
          <p:cNvPr id="3" name="TextBox 2">
            <a:extLst>
              <a:ext uri="{FF2B5EF4-FFF2-40B4-BE49-F238E27FC236}">
                <a16:creationId xmlns:a16="http://schemas.microsoft.com/office/drawing/2014/main" id="{86DC117F-9549-84AD-C279-A42AEB20D920}"/>
              </a:ext>
            </a:extLst>
          </p:cNvPr>
          <p:cNvSpPr txBox="1"/>
          <p:nvPr userDrawn="1"/>
        </p:nvSpPr>
        <p:spPr>
          <a:xfrm>
            <a:off x="39175" y="6588371"/>
            <a:ext cx="2377454" cy="338554"/>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altLang="en-US" sz="800" dirty="0">
                <a:solidFill>
                  <a:schemeClr val="bg1"/>
                </a:solidFill>
              </a:rPr>
              <a:t>AAPP007-4-2 System Analysis and Design</a:t>
            </a:r>
            <a:endParaRPr lang="en-US" sz="800" dirty="0">
              <a:solidFill>
                <a:schemeClr val="bg1"/>
              </a:solidFill>
              <a:latin typeface="Montserrat" panose="00000500000000000000" pitchFamily="2" charset="0"/>
            </a:endParaRPr>
          </a:p>
          <a:p>
            <a:pPr algn="l"/>
            <a:endParaRPr lang="en-US" sz="800" dirty="0">
              <a:solidFill>
                <a:schemeClr val="bg2"/>
              </a:solidFill>
              <a:latin typeface="Montserrat" panose="00000500000000000000" pitchFamily="2" charset="0"/>
            </a:endParaRPr>
          </a:p>
        </p:txBody>
      </p:sp>
      <p:sp>
        <p:nvSpPr>
          <p:cNvPr id="8" name="TextBox 7">
            <a:extLst>
              <a:ext uri="{FF2B5EF4-FFF2-40B4-BE49-F238E27FC236}">
                <a16:creationId xmlns:a16="http://schemas.microsoft.com/office/drawing/2014/main" id="{9EBD054F-4D2B-C683-DC2F-88927DD0A10B}"/>
              </a:ext>
            </a:extLst>
          </p:cNvPr>
          <p:cNvSpPr txBox="1"/>
          <p:nvPr userDrawn="1"/>
        </p:nvSpPr>
        <p:spPr>
          <a:xfrm>
            <a:off x="4480560" y="6572476"/>
            <a:ext cx="3396343" cy="230832"/>
          </a:xfrm>
          <a:prstGeom prst="rect">
            <a:avLst/>
          </a:prstGeom>
          <a:noFill/>
        </p:spPr>
        <p:txBody>
          <a:bodyPr wrap="square" rtlCol="0">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MY" sz="800" b="0" i="0" u="none" strike="noStrike" baseline="0" dirty="0">
                <a:solidFill>
                  <a:schemeClr val="bg1"/>
                </a:solidFill>
                <a:latin typeface="Arial" panose="020B0604020202020204" pitchFamily="34" charset="0"/>
                <a:cs typeface="Arial" panose="020B0604020202020204" pitchFamily="34" charset="0"/>
              </a:rPr>
              <a:t>Introduction to Information System 	</a:t>
            </a:r>
          </a:p>
          <a:p>
            <a:pPr algn="ctr"/>
            <a:endParaRPr lang="en-US" sz="100" dirty="0">
              <a:solidFill>
                <a:schemeClr val="bg1"/>
              </a:solidFill>
              <a:latin typeface="Arial" panose="020B0604020202020204" pitchFamily="34" charset="0"/>
              <a:cs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718" r:id="rId1"/>
    <p:sldLayoutId id="2147483753" r:id="rId2"/>
    <p:sldLayoutId id="2147483729" r:id="rId3"/>
    <p:sldLayoutId id="2147483757" r:id="rId4"/>
    <p:sldLayoutId id="2147483758" r:id="rId5"/>
    <p:sldLayoutId id="2147483720" r:id="rId6"/>
    <p:sldLayoutId id="2147483756" r:id="rId7"/>
    <p:sldLayoutId id="2147483719" r:id="rId8"/>
    <p:sldLayoutId id="2147483737" r:id="rId9"/>
    <p:sldLayoutId id="2147483723" r:id="rId10"/>
    <p:sldLayoutId id="2147483739" r:id="rId11"/>
    <p:sldLayoutId id="2147483721" r:id="rId12"/>
    <p:sldLayoutId id="2147483744" r:id="rId13"/>
    <p:sldLayoutId id="2147483722" r:id="rId14"/>
    <p:sldLayoutId id="2147483745" r:id="rId15"/>
    <p:sldLayoutId id="2147483731" r:id="rId16"/>
    <p:sldLayoutId id="2147483724" r:id="rId17"/>
    <p:sldLayoutId id="2147483730" r:id="rId18"/>
    <p:sldLayoutId id="2147483735" r:id="rId19"/>
    <p:sldLayoutId id="2147483725" r:id="rId20"/>
    <p:sldLayoutId id="2147483743" r:id="rId21"/>
    <p:sldLayoutId id="2147483726" r:id="rId22"/>
    <p:sldLayoutId id="2147483740" r:id="rId23"/>
    <p:sldLayoutId id="2147483732" r:id="rId24"/>
    <p:sldLayoutId id="2147483742" r:id="rId25"/>
    <p:sldLayoutId id="2147483749" r:id="rId26"/>
    <p:sldLayoutId id="2147483750" r:id="rId27"/>
    <p:sldLayoutId id="2147483741" r:id="rId28"/>
    <p:sldLayoutId id="2147483734" r:id="rId29"/>
    <p:sldLayoutId id="2147483733" r:id="rId30"/>
    <p:sldLayoutId id="2147483752" r:id="rId31"/>
    <p:sldLayoutId id="2147483727" r:id="rId32"/>
    <p:sldLayoutId id="2147483738" r:id="rId33"/>
    <p:sldLayoutId id="2147483751" r:id="rId34"/>
    <p:sldLayoutId id="2147483747" r:id="rId35"/>
    <p:sldLayoutId id="2147483736" r:id="rId36"/>
    <p:sldLayoutId id="2147483748" r:id="rId37"/>
    <p:sldLayoutId id="2147483728" r:id="rId38"/>
    <p:sldLayoutId id="2147483746" r:id="rId39"/>
    <p:sldLayoutId id="2147483754" r:id="rId40"/>
    <p:sldLayoutId id="2147483755" r:id="rId41"/>
  </p:sldLayoutIdLst>
  <p:hf hdr="0" ftr="0" dt="0"/>
  <p:txStyles>
    <p:titleStyle>
      <a:lvl1pPr algn="l" rtl="0" eaLnBrk="0" fontAlgn="base" hangingPunct="0">
        <a:spcBef>
          <a:spcPct val="0"/>
        </a:spcBef>
        <a:spcAft>
          <a:spcPct val="0"/>
        </a:spcAft>
        <a:defRPr sz="3000" b="1">
          <a:solidFill>
            <a:schemeClr val="tx2"/>
          </a:solidFill>
          <a:latin typeface="Montserrat" panose="00000500000000000000" pitchFamily="2" charset="0"/>
          <a:ea typeface="+mj-ea"/>
          <a:cs typeface="+mj-cs"/>
        </a:defRPr>
      </a:lvl1pPr>
      <a:lvl2pPr algn="ctr" rtl="0" eaLnBrk="0" fontAlgn="base" hangingPunct="0">
        <a:spcBef>
          <a:spcPct val="0"/>
        </a:spcBef>
        <a:spcAft>
          <a:spcPct val="0"/>
        </a:spcAft>
        <a:defRPr sz="3600">
          <a:solidFill>
            <a:schemeClr val="tx2"/>
          </a:solidFill>
          <a:latin typeface="Arial" charset="0"/>
        </a:defRPr>
      </a:lvl2pPr>
      <a:lvl3pPr algn="ctr" rtl="0" eaLnBrk="0" fontAlgn="base" hangingPunct="0">
        <a:spcBef>
          <a:spcPct val="0"/>
        </a:spcBef>
        <a:spcAft>
          <a:spcPct val="0"/>
        </a:spcAft>
        <a:defRPr sz="3600">
          <a:solidFill>
            <a:schemeClr val="tx2"/>
          </a:solidFill>
          <a:latin typeface="Arial" charset="0"/>
        </a:defRPr>
      </a:lvl3pPr>
      <a:lvl4pPr algn="ctr" rtl="0" eaLnBrk="0" fontAlgn="base" hangingPunct="0">
        <a:spcBef>
          <a:spcPct val="0"/>
        </a:spcBef>
        <a:spcAft>
          <a:spcPct val="0"/>
        </a:spcAft>
        <a:defRPr sz="3600">
          <a:solidFill>
            <a:schemeClr val="tx2"/>
          </a:solidFill>
          <a:latin typeface="Arial" charset="0"/>
        </a:defRPr>
      </a:lvl4pPr>
      <a:lvl5pPr algn="ctr" rtl="0" eaLnBrk="0" fontAlgn="base" hangingPunct="0">
        <a:spcBef>
          <a:spcPct val="0"/>
        </a:spcBef>
        <a:spcAft>
          <a:spcPct val="0"/>
        </a:spcAft>
        <a:defRPr sz="3600">
          <a:solidFill>
            <a:schemeClr val="tx2"/>
          </a:solidFill>
          <a:latin typeface="Arial" charset="0"/>
        </a:defRPr>
      </a:lvl5pPr>
      <a:lvl6pPr marL="457200" algn="ctr" rtl="0" fontAlgn="base">
        <a:spcBef>
          <a:spcPct val="0"/>
        </a:spcBef>
        <a:spcAft>
          <a:spcPct val="0"/>
        </a:spcAft>
        <a:defRPr sz="3600">
          <a:solidFill>
            <a:schemeClr val="tx2"/>
          </a:solidFill>
          <a:latin typeface="Arial" charset="0"/>
        </a:defRPr>
      </a:lvl6pPr>
      <a:lvl7pPr marL="914400" algn="ctr" rtl="0" fontAlgn="base">
        <a:spcBef>
          <a:spcPct val="0"/>
        </a:spcBef>
        <a:spcAft>
          <a:spcPct val="0"/>
        </a:spcAft>
        <a:defRPr sz="3600">
          <a:solidFill>
            <a:schemeClr val="tx2"/>
          </a:solidFill>
          <a:latin typeface="Arial" charset="0"/>
        </a:defRPr>
      </a:lvl7pPr>
      <a:lvl8pPr marL="1371600" algn="ctr" rtl="0" fontAlgn="base">
        <a:spcBef>
          <a:spcPct val="0"/>
        </a:spcBef>
        <a:spcAft>
          <a:spcPct val="0"/>
        </a:spcAft>
        <a:defRPr sz="3600">
          <a:solidFill>
            <a:schemeClr val="tx2"/>
          </a:solidFill>
          <a:latin typeface="Arial" charset="0"/>
        </a:defRPr>
      </a:lvl8pPr>
      <a:lvl9pPr marL="1828800" algn="ctr" rtl="0" fontAlgn="base">
        <a:spcBef>
          <a:spcPct val="0"/>
        </a:spcBef>
        <a:spcAft>
          <a:spcPct val="0"/>
        </a:spcAft>
        <a:defRPr sz="3600">
          <a:solidFill>
            <a:schemeClr val="tx2"/>
          </a:solidFill>
          <a:latin typeface="Arial" charset="0"/>
        </a:defRPr>
      </a:lvl9pPr>
    </p:titleStyle>
    <p:body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7E8285C3-AD06-C6EE-DA1E-01E4AE099285}"/>
              </a:ext>
            </a:extLst>
          </p:cNvPr>
          <p:cNvSpPr>
            <a:spLocks noGrp="1"/>
          </p:cNvSpPr>
          <p:nvPr>
            <p:ph type="title"/>
          </p:nvPr>
        </p:nvSpPr>
        <p:spPr/>
        <p:txBody>
          <a:bodyPr/>
          <a:lstStyle/>
          <a:p>
            <a:r>
              <a:rPr lang="en-US" sz="3200" dirty="0"/>
              <a:t>PLANNING</a:t>
            </a:r>
            <a:endParaRPr lang="en-MY" sz="3200" dirty="0"/>
          </a:p>
        </p:txBody>
      </p:sp>
      <p:sp>
        <p:nvSpPr>
          <p:cNvPr id="12" name="Text Placeholder 11">
            <a:extLst>
              <a:ext uri="{FF2B5EF4-FFF2-40B4-BE49-F238E27FC236}">
                <a16:creationId xmlns:a16="http://schemas.microsoft.com/office/drawing/2014/main" id="{46E76693-9333-AC46-AAFA-600C2E1A00CB}"/>
              </a:ext>
            </a:extLst>
          </p:cNvPr>
          <p:cNvSpPr>
            <a:spLocks noGrp="1"/>
          </p:cNvSpPr>
          <p:nvPr>
            <p:ph type="body" idx="1"/>
          </p:nvPr>
        </p:nvSpPr>
        <p:spPr/>
        <p:txBody>
          <a:bodyPr/>
          <a:lstStyle/>
          <a:p>
            <a:r>
              <a:rPr lang="en-MY" sz="3200" dirty="0"/>
              <a:t>CT026-3-1-</a:t>
            </a:r>
            <a:r>
              <a:rPr lang="en-US" sz="3200"/>
              <a:t>Systems Analysis and Design</a:t>
            </a:r>
            <a:endParaRPr lang="en-MY" sz="3200" dirty="0"/>
          </a:p>
        </p:txBody>
      </p:sp>
    </p:spTree>
    <p:extLst>
      <p:ext uri="{BB962C8B-B14F-4D97-AF65-F5344CB8AC3E}">
        <p14:creationId xmlns:p14="http://schemas.microsoft.com/office/powerpoint/2010/main" val="3007615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A1AF153-6A9B-7C99-EDC7-660C3B500113}"/>
              </a:ext>
            </a:extLst>
          </p:cNvPr>
          <p:cNvSpPr>
            <a:spLocks noGrp="1"/>
          </p:cNvSpPr>
          <p:nvPr>
            <p:ph idx="1"/>
          </p:nvPr>
        </p:nvSpPr>
        <p:spPr/>
        <p:txBody>
          <a:bodyPr/>
          <a:lstStyle/>
          <a:p>
            <a:pPr eaLnBrk="1" hangingPunct="1"/>
            <a:r>
              <a:rPr lang="en-US" sz="2400" b="1" dirty="0"/>
              <a:t>Systems Request Forms</a:t>
            </a:r>
          </a:p>
          <a:p>
            <a:pPr lvl="1">
              <a:buFont typeface="Wingdings" panose="05000000000000000000" pitchFamily="2" charset="2"/>
              <a:buChar char="Ø"/>
            </a:pPr>
            <a:r>
              <a:rPr lang="en-US" sz="2400" dirty="0"/>
              <a:t>Streamlines the request process</a:t>
            </a:r>
          </a:p>
          <a:p>
            <a:pPr lvl="1">
              <a:buFont typeface="Wingdings" panose="05000000000000000000" pitchFamily="2" charset="2"/>
              <a:buChar char="Ø"/>
            </a:pPr>
            <a:r>
              <a:rPr lang="en-US" sz="2400" dirty="0"/>
              <a:t>Ensures consistency</a:t>
            </a:r>
          </a:p>
          <a:p>
            <a:pPr lvl="1">
              <a:buFont typeface="Wingdings" panose="05000000000000000000" pitchFamily="2" charset="2"/>
              <a:buChar char="Ø"/>
            </a:pPr>
            <a:r>
              <a:rPr lang="en-US" sz="2400" dirty="0"/>
              <a:t>Easy to understand</a:t>
            </a:r>
          </a:p>
          <a:p>
            <a:pPr lvl="1">
              <a:buFont typeface="Wingdings" panose="05000000000000000000" pitchFamily="2" charset="2"/>
              <a:buChar char="Ø"/>
            </a:pPr>
            <a:r>
              <a:rPr lang="en-US" sz="2400" dirty="0"/>
              <a:t>Includes clear instructions</a:t>
            </a:r>
          </a:p>
          <a:p>
            <a:pPr lvl="1">
              <a:buFont typeface="Wingdings" panose="05000000000000000000" pitchFamily="2" charset="2"/>
              <a:buChar char="Ø"/>
            </a:pPr>
            <a:r>
              <a:rPr lang="en-US" sz="2400" dirty="0"/>
              <a:t>Indicates what supporting documents are needed</a:t>
            </a:r>
          </a:p>
          <a:p>
            <a:pPr lvl="1">
              <a:buFont typeface="Wingdings" panose="05000000000000000000" pitchFamily="2" charset="2"/>
              <a:buChar char="Ø"/>
            </a:pPr>
            <a:r>
              <a:rPr lang="en-US" sz="2400" dirty="0"/>
              <a:t>Most companies use online system request forms that users submitted electronically</a:t>
            </a:r>
          </a:p>
          <a:p>
            <a:pPr lvl="1" eaLnBrk="1" hangingPunct="1"/>
            <a:endParaRPr lang="en-US" sz="2400" dirty="0"/>
          </a:p>
          <a:p>
            <a:endParaRPr lang="en-MY" sz="2400" dirty="0"/>
          </a:p>
        </p:txBody>
      </p:sp>
      <p:sp>
        <p:nvSpPr>
          <p:cNvPr id="3" name="Title 2">
            <a:extLst>
              <a:ext uri="{FF2B5EF4-FFF2-40B4-BE49-F238E27FC236}">
                <a16:creationId xmlns:a16="http://schemas.microsoft.com/office/drawing/2014/main" id="{B1B0E1B7-C3D0-F858-0AB4-8B290AC0821C}"/>
              </a:ext>
            </a:extLst>
          </p:cNvPr>
          <p:cNvSpPr>
            <a:spLocks noGrp="1"/>
          </p:cNvSpPr>
          <p:nvPr>
            <p:ph type="title"/>
          </p:nvPr>
        </p:nvSpPr>
        <p:spPr/>
        <p:txBody>
          <a:bodyPr/>
          <a:lstStyle/>
          <a:p>
            <a:r>
              <a:rPr lang="en-US" b="1" dirty="0"/>
              <a:t>System Request</a:t>
            </a:r>
            <a:endParaRPr lang="en-MY" dirty="0"/>
          </a:p>
        </p:txBody>
      </p:sp>
    </p:spTree>
    <p:extLst>
      <p:ext uri="{BB962C8B-B14F-4D97-AF65-F5344CB8AC3E}">
        <p14:creationId xmlns:p14="http://schemas.microsoft.com/office/powerpoint/2010/main" val="10245470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AB7CD1A-51EE-5ACE-25F3-4641F52D9D2B}"/>
              </a:ext>
            </a:extLst>
          </p:cNvPr>
          <p:cNvSpPr>
            <a:spLocks noGrp="1"/>
          </p:cNvSpPr>
          <p:nvPr>
            <p:ph idx="1"/>
          </p:nvPr>
        </p:nvSpPr>
        <p:spPr/>
        <p:txBody>
          <a:bodyPr/>
          <a:lstStyle/>
          <a:p>
            <a:pPr eaLnBrk="1" hangingPunct="1">
              <a:defRPr/>
            </a:pPr>
            <a:r>
              <a:rPr lang="en-US" sz="2400" b="1" dirty="0"/>
              <a:t>Systems Review Committee</a:t>
            </a:r>
          </a:p>
          <a:p>
            <a:pPr lvl="1">
              <a:buFont typeface="Wingdings" panose="05000000000000000000" pitchFamily="2" charset="2"/>
              <a:buChar char="Ø"/>
              <a:defRPr/>
            </a:pPr>
            <a:r>
              <a:rPr lang="en-US" sz="2400" dirty="0"/>
              <a:t>Most large companies use a systems review committee to evaluate systems request</a:t>
            </a:r>
          </a:p>
          <a:p>
            <a:pPr lvl="1">
              <a:buFont typeface="Wingdings" panose="05000000000000000000" pitchFamily="2" charset="2"/>
              <a:buChar char="Ø"/>
              <a:defRPr/>
            </a:pPr>
            <a:r>
              <a:rPr lang="en-US" sz="2400" dirty="0"/>
              <a:t>With a broader viewpoint, a committee can establish priorities more effectively than an individual</a:t>
            </a:r>
          </a:p>
          <a:p>
            <a:pPr lvl="1">
              <a:buFont typeface="Wingdings" panose="05000000000000000000" pitchFamily="2" charset="2"/>
              <a:buChar char="Ø"/>
              <a:defRPr/>
            </a:pPr>
            <a:r>
              <a:rPr lang="en-US" sz="2400" dirty="0"/>
              <a:t>One person’s bias is less likely to affect the decisions</a:t>
            </a:r>
          </a:p>
          <a:p>
            <a:pPr lvl="1">
              <a:buFont typeface="Wingdings" panose="05000000000000000000" pitchFamily="2" charset="2"/>
              <a:buChar char="Ø"/>
              <a:defRPr/>
            </a:pPr>
            <a:r>
              <a:rPr lang="en-US" sz="2400" dirty="0"/>
              <a:t>Disadvantages:</a:t>
            </a:r>
            <a:endParaRPr lang="en-US" sz="2400" b="1" dirty="0"/>
          </a:p>
          <a:p>
            <a:pPr lvl="2">
              <a:buFont typeface="Courier New" panose="02070309020205020404" pitchFamily="49" charset="0"/>
              <a:buChar char="o"/>
              <a:defRPr/>
            </a:pPr>
            <a:r>
              <a:rPr lang="en-US" sz="2400" dirty="0"/>
              <a:t>Action on requests must wait until the committee meets</a:t>
            </a:r>
          </a:p>
          <a:p>
            <a:pPr lvl="2">
              <a:buFont typeface="Courier New" panose="02070309020205020404" pitchFamily="49" charset="0"/>
              <a:buChar char="o"/>
              <a:defRPr/>
            </a:pPr>
            <a:r>
              <a:rPr lang="en-US" sz="2400" dirty="0"/>
              <a:t>Members might favor projects requested by their own departments</a:t>
            </a:r>
          </a:p>
          <a:p>
            <a:pPr lvl="2">
              <a:buFont typeface="Courier New" panose="02070309020205020404" pitchFamily="49" charset="0"/>
              <a:buChar char="o"/>
              <a:defRPr/>
            </a:pPr>
            <a:r>
              <a:rPr lang="en-US" sz="2400" dirty="0"/>
              <a:t>Internal political differences could delay important decisions</a:t>
            </a:r>
          </a:p>
          <a:p>
            <a:endParaRPr lang="en-MY" sz="2400" dirty="0"/>
          </a:p>
        </p:txBody>
      </p:sp>
      <p:sp>
        <p:nvSpPr>
          <p:cNvPr id="3" name="Title 2">
            <a:extLst>
              <a:ext uri="{FF2B5EF4-FFF2-40B4-BE49-F238E27FC236}">
                <a16:creationId xmlns:a16="http://schemas.microsoft.com/office/drawing/2014/main" id="{5D53C740-B22F-1A97-690E-0F991084C5F4}"/>
              </a:ext>
            </a:extLst>
          </p:cNvPr>
          <p:cNvSpPr>
            <a:spLocks noGrp="1"/>
          </p:cNvSpPr>
          <p:nvPr>
            <p:ph type="title"/>
          </p:nvPr>
        </p:nvSpPr>
        <p:spPr/>
        <p:txBody>
          <a:bodyPr/>
          <a:lstStyle/>
          <a:p>
            <a:r>
              <a:rPr lang="en-US" b="1" dirty="0"/>
              <a:t>System Requests</a:t>
            </a:r>
            <a:endParaRPr lang="en-MY" dirty="0"/>
          </a:p>
        </p:txBody>
      </p:sp>
    </p:spTree>
    <p:extLst>
      <p:ext uri="{BB962C8B-B14F-4D97-AF65-F5344CB8AC3E}">
        <p14:creationId xmlns:p14="http://schemas.microsoft.com/office/powerpoint/2010/main" val="12064036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75A5C1-5746-DC06-FBBE-34DA5AA54DDC}"/>
              </a:ext>
            </a:extLst>
          </p:cNvPr>
          <p:cNvSpPr>
            <a:spLocks noGrp="1"/>
          </p:cNvSpPr>
          <p:nvPr>
            <p:ph type="title"/>
          </p:nvPr>
        </p:nvSpPr>
        <p:spPr/>
        <p:txBody>
          <a:bodyPr/>
          <a:lstStyle/>
          <a:p>
            <a:r>
              <a:rPr lang="en-US" sz="2800" b="1" dirty="0"/>
              <a:t>Reason for System Request</a:t>
            </a:r>
            <a:endParaRPr lang="en-MY" dirty="0"/>
          </a:p>
        </p:txBody>
      </p:sp>
      <p:pic>
        <p:nvPicPr>
          <p:cNvPr id="4" name="Picture 4" descr="Fig2-05">
            <a:extLst>
              <a:ext uri="{FF2B5EF4-FFF2-40B4-BE49-F238E27FC236}">
                <a16:creationId xmlns:a16="http://schemas.microsoft.com/office/drawing/2014/main" id="{5E472EC0-8135-D176-2568-E014973AAEDA}"/>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t="11539" b="6410"/>
          <a:stretch>
            <a:fillRect/>
          </a:stretch>
        </p:blipFill>
        <p:spPr bwMode="auto">
          <a:xfrm>
            <a:off x="1652337" y="1162843"/>
            <a:ext cx="8775031" cy="4997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Box 5">
            <a:extLst>
              <a:ext uri="{FF2B5EF4-FFF2-40B4-BE49-F238E27FC236}">
                <a16:creationId xmlns:a16="http://schemas.microsoft.com/office/drawing/2014/main" id="{FFE32D0C-A9BB-2939-01F8-E37D7A4A2FE5}"/>
              </a:ext>
            </a:extLst>
          </p:cNvPr>
          <p:cNvSpPr txBox="1">
            <a:spLocks noChangeArrowheads="1"/>
          </p:cNvSpPr>
          <p:nvPr/>
        </p:nvSpPr>
        <p:spPr bwMode="auto">
          <a:xfrm>
            <a:off x="3429000" y="6096000"/>
            <a:ext cx="53340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sz="1000" dirty="0"/>
              <a:t>Figure 5-3: Five common reasons for systems request</a:t>
            </a:r>
          </a:p>
          <a:p>
            <a:pPr algn="ctr" eaLnBrk="1" hangingPunct="1">
              <a:spcBef>
                <a:spcPct val="0"/>
              </a:spcBef>
              <a:buFontTx/>
              <a:buNone/>
            </a:pPr>
            <a:r>
              <a:rPr lang="en-US" sz="1000" b="1" dirty="0"/>
              <a:t>Systems Analysis &amp; Design (4th Edition) </a:t>
            </a:r>
            <a:r>
              <a:rPr lang="en-US" sz="1000" dirty="0"/>
              <a:t>– Shelly Cashman Series</a:t>
            </a:r>
          </a:p>
        </p:txBody>
      </p:sp>
    </p:spTree>
    <p:extLst>
      <p:ext uri="{BB962C8B-B14F-4D97-AF65-F5344CB8AC3E}">
        <p14:creationId xmlns:p14="http://schemas.microsoft.com/office/powerpoint/2010/main" val="2189856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3CEBF68-7059-2725-4C8A-D2EE7F3E4A03}"/>
              </a:ext>
            </a:extLst>
          </p:cNvPr>
          <p:cNvSpPr>
            <a:spLocks noGrp="1"/>
          </p:cNvSpPr>
          <p:nvPr>
            <p:ph idx="1"/>
          </p:nvPr>
        </p:nvSpPr>
        <p:spPr/>
        <p:txBody>
          <a:bodyPr/>
          <a:lstStyle/>
          <a:p>
            <a:pPr marL="0" indent="0" eaLnBrk="1" hangingPunct="1">
              <a:lnSpc>
                <a:spcPct val="90000"/>
              </a:lnSpc>
              <a:buNone/>
            </a:pPr>
            <a:r>
              <a:rPr lang="en-US" sz="2400" b="1" dirty="0"/>
              <a:t>Improve service </a:t>
            </a:r>
          </a:p>
          <a:p>
            <a:pPr>
              <a:lnSpc>
                <a:spcPct val="90000"/>
              </a:lnSpc>
            </a:pPr>
            <a:r>
              <a:rPr lang="en-MY" sz="2400" dirty="0"/>
              <a:t>Systems requests are often aimed at improving service to customers, suppliers, or users within the company. </a:t>
            </a:r>
            <a:endParaRPr lang="en-US" sz="2400" dirty="0"/>
          </a:p>
          <a:p>
            <a:pPr lvl="1" eaLnBrk="1" hangingPunct="1">
              <a:lnSpc>
                <a:spcPct val="90000"/>
              </a:lnSpc>
              <a:buFont typeface="Wingdings" panose="05000000000000000000" pitchFamily="2" charset="2"/>
              <a:buChar char="Ø"/>
            </a:pPr>
            <a:r>
              <a:rPr lang="en-US" sz="2400" dirty="0"/>
              <a:t> Can check balance</a:t>
            </a:r>
          </a:p>
          <a:p>
            <a:pPr lvl="1" eaLnBrk="1" hangingPunct="1">
              <a:lnSpc>
                <a:spcPct val="90000"/>
              </a:lnSpc>
              <a:buFont typeface="Wingdings" panose="05000000000000000000" pitchFamily="2" charset="2"/>
              <a:buChar char="Ø"/>
            </a:pPr>
            <a:r>
              <a:rPr lang="en-US" sz="2400" dirty="0"/>
              <a:t> Can register online</a:t>
            </a:r>
          </a:p>
          <a:p>
            <a:pPr marL="0" indent="0" eaLnBrk="1" hangingPunct="1">
              <a:lnSpc>
                <a:spcPct val="90000"/>
              </a:lnSpc>
              <a:buNone/>
            </a:pPr>
            <a:r>
              <a:rPr lang="en-US" sz="2400" b="1" dirty="0"/>
              <a:t>Better performance</a:t>
            </a:r>
          </a:p>
          <a:p>
            <a:pPr>
              <a:lnSpc>
                <a:spcPct val="90000"/>
              </a:lnSpc>
            </a:pPr>
            <a:r>
              <a:rPr lang="en-MY" sz="2400" dirty="0"/>
              <a:t>The current system might not meet performance requirements. </a:t>
            </a:r>
            <a:endParaRPr lang="en-US" sz="2400" dirty="0"/>
          </a:p>
          <a:p>
            <a:pPr lvl="1" eaLnBrk="1" hangingPunct="1">
              <a:lnSpc>
                <a:spcPct val="90000"/>
              </a:lnSpc>
              <a:buFont typeface="Wingdings" panose="05000000000000000000" pitchFamily="2" charset="2"/>
              <a:buChar char="Ø"/>
            </a:pPr>
            <a:r>
              <a:rPr lang="en-US" sz="2400" dirty="0"/>
              <a:t>slow to respond to data inquiries</a:t>
            </a:r>
          </a:p>
          <a:p>
            <a:pPr lvl="1" eaLnBrk="1" hangingPunct="1">
              <a:lnSpc>
                <a:spcPct val="90000"/>
              </a:lnSpc>
              <a:buFont typeface="Wingdings" panose="05000000000000000000" pitchFamily="2" charset="2"/>
              <a:buChar char="Ø"/>
            </a:pPr>
            <a:r>
              <a:rPr lang="en-US" sz="2400" dirty="0"/>
              <a:t>unable to support company growth</a:t>
            </a:r>
          </a:p>
          <a:p>
            <a:pPr lvl="1" eaLnBrk="1" hangingPunct="1">
              <a:lnSpc>
                <a:spcPct val="90000"/>
              </a:lnSpc>
              <a:buFont typeface="Wingdings" panose="05000000000000000000" pitchFamily="2" charset="2"/>
              <a:buChar char="Ø"/>
            </a:pPr>
            <a:r>
              <a:rPr lang="en-US" sz="2400" dirty="0"/>
              <a:t>system becomes obsolete when new h/w is introduced </a:t>
            </a:r>
          </a:p>
          <a:p>
            <a:endParaRPr lang="en-MY" sz="2400" dirty="0"/>
          </a:p>
        </p:txBody>
      </p:sp>
      <p:sp>
        <p:nvSpPr>
          <p:cNvPr id="3" name="Title 2">
            <a:extLst>
              <a:ext uri="{FF2B5EF4-FFF2-40B4-BE49-F238E27FC236}">
                <a16:creationId xmlns:a16="http://schemas.microsoft.com/office/drawing/2014/main" id="{EF61C1FB-7364-FCA0-4045-F5E0B91479F0}"/>
              </a:ext>
            </a:extLst>
          </p:cNvPr>
          <p:cNvSpPr>
            <a:spLocks noGrp="1"/>
          </p:cNvSpPr>
          <p:nvPr>
            <p:ph type="title"/>
          </p:nvPr>
        </p:nvSpPr>
        <p:spPr/>
        <p:txBody>
          <a:bodyPr/>
          <a:lstStyle/>
          <a:p>
            <a:r>
              <a:rPr lang="en-US" dirty="0"/>
              <a:t> </a:t>
            </a:r>
            <a:r>
              <a:rPr lang="en-US" b="1" dirty="0"/>
              <a:t>Reasons for system change request</a:t>
            </a:r>
            <a:endParaRPr lang="en-MY" dirty="0"/>
          </a:p>
        </p:txBody>
      </p:sp>
    </p:spTree>
    <p:extLst>
      <p:ext uri="{BB962C8B-B14F-4D97-AF65-F5344CB8AC3E}">
        <p14:creationId xmlns:p14="http://schemas.microsoft.com/office/powerpoint/2010/main" val="28402514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670F3D9-53EE-DFF8-6281-779DD82D40F8}"/>
              </a:ext>
            </a:extLst>
          </p:cNvPr>
          <p:cNvSpPr>
            <a:spLocks noGrp="1"/>
          </p:cNvSpPr>
          <p:nvPr>
            <p:ph idx="1"/>
          </p:nvPr>
        </p:nvSpPr>
        <p:spPr>
          <a:xfrm>
            <a:off x="254000" y="1697038"/>
            <a:ext cx="11747500" cy="5024604"/>
          </a:xfrm>
        </p:spPr>
        <p:txBody>
          <a:bodyPr/>
          <a:lstStyle/>
          <a:p>
            <a:pPr marL="0" indent="0">
              <a:buNone/>
            </a:pPr>
            <a:r>
              <a:rPr lang="en-US" sz="2400" b="1" dirty="0"/>
              <a:t>More information </a:t>
            </a:r>
          </a:p>
          <a:p>
            <a:r>
              <a:rPr lang="en-MY" sz="2400" dirty="0"/>
              <a:t>The system might produce information that is insufficient, incomplete, or unable to provide company’s changing information need. </a:t>
            </a:r>
            <a:endParaRPr lang="en-US" sz="2400" dirty="0"/>
          </a:p>
          <a:p>
            <a:pPr lvl="1" eaLnBrk="1" hangingPunct="1">
              <a:buFont typeface="Wingdings" panose="05000000000000000000" pitchFamily="2" charset="2"/>
              <a:buChar char="Ø"/>
            </a:pPr>
            <a:r>
              <a:rPr lang="en-US" sz="2400" dirty="0"/>
              <a:t>May not be able to analyze market trends</a:t>
            </a:r>
          </a:p>
          <a:p>
            <a:pPr marL="0" indent="0" eaLnBrk="1" hangingPunct="1">
              <a:buNone/>
            </a:pPr>
            <a:r>
              <a:rPr lang="en-US" sz="2400" b="1" dirty="0"/>
              <a:t>Stronger controls</a:t>
            </a:r>
          </a:p>
          <a:p>
            <a:r>
              <a:rPr lang="en-MY" sz="2400" dirty="0"/>
              <a:t>The system might need better security and support functionalities.</a:t>
            </a:r>
            <a:endParaRPr lang="en-US" sz="2400" dirty="0"/>
          </a:p>
          <a:p>
            <a:pPr lvl="1" eaLnBrk="1" hangingPunct="1">
              <a:buFont typeface="Wingdings" panose="05000000000000000000" pitchFamily="2" charset="2"/>
              <a:buChar char="Ø"/>
            </a:pPr>
            <a:r>
              <a:rPr lang="en-US" sz="2400" dirty="0"/>
              <a:t>Passwords / encryption </a:t>
            </a:r>
          </a:p>
          <a:p>
            <a:pPr marL="0" indent="0" eaLnBrk="1" hangingPunct="1">
              <a:buNone/>
            </a:pPr>
            <a:r>
              <a:rPr lang="en-US" sz="2400" b="1" dirty="0"/>
              <a:t>Reduced costs</a:t>
            </a:r>
          </a:p>
          <a:p>
            <a:pPr lvl="1" eaLnBrk="1" hangingPunct="1">
              <a:buFont typeface="Wingdings" panose="05000000000000000000" pitchFamily="2" charset="2"/>
              <a:buChar char="Ø"/>
            </a:pPr>
            <a:r>
              <a:rPr lang="en-US" sz="2400" dirty="0"/>
              <a:t>Expensive to operate &amp; maintain old sys</a:t>
            </a:r>
          </a:p>
          <a:p>
            <a:pPr lvl="1" eaLnBrk="1" hangingPunct="1">
              <a:buFont typeface="Wingdings" panose="05000000000000000000" pitchFamily="2" charset="2"/>
              <a:buChar char="Ø"/>
            </a:pPr>
            <a:r>
              <a:rPr lang="en-US" sz="2400" dirty="0"/>
              <a:t>New system more cost effective &amp; better support for long term objectives</a:t>
            </a:r>
          </a:p>
          <a:p>
            <a:endParaRPr lang="en-MY" sz="2400" dirty="0"/>
          </a:p>
        </p:txBody>
      </p:sp>
      <p:sp>
        <p:nvSpPr>
          <p:cNvPr id="3" name="Title 2">
            <a:extLst>
              <a:ext uri="{FF2B5EF4-FFF2-40B4-BE49-F238E27FC236}">
                <a16:creationId xmlns:a16="http://schemas.microsoft.com/office/drawing/2014/main" id="{117DC370-59CC-6BF7-8565-C7577F451E26}"/>
              </a:ext>
            </a:extLst>
          </p:cNvPr>
          <p:cNvSpPr>
            <a:spLocks noGrp="1"/>
          </p:cNvSpPr>
          <p:nvPr>
            <p:ph type="title"/>
          </p:nvPr>
        </p:nvSpPr>
        <p:spPr/>
        <p:txBody>
          <a:bodyPr/>
          <a:lstStyle/>
          <a:p>
            <a:r>
              <a:rPr lang="en-US" dirty="0"/>
              <a:t> </a:t>
            </a:r>
            <a:r>
              <a:rPr lang="en-US" b="1" dirty="0"/>
              <a:t>Reasons for system change request</a:t>
            </a:r>
            <a:endParaRPr lang="en-MY" dirty="0"/>
          </a:p>
        </p:txBody>
      </p:sp>
    </p:spTree>
    <p:extLst>
      <p:ext uri="{BB962C8B-B14F-4D97-AF65-F5344CB8AC3E}">
        <p14:creationId xmlns:p14="http://schemas.microsoft.com/office/powerpoint/2010/main" val="13404176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8501F52-5D1C-A7BD-C5C4-35972C6A3E10}"/>
              </a:ext>
            </a:extLst>
          </p:cNvPr>
          <p:cNvSpPr>
            <a:spLocks noGrp="1"/>
          </p:cNvSpPr>
          <p:nvPr>
            <p:ph type="title"/>
          </p:nvPr>
        </p:nvSpPr>
        <p:spPr/>
        <p:txBody>
          <a:bodyPr/>
          <a:lstStyle/>
          <a:p>
            <a:r>
              <a:rPr lang="en-US" b="1" dirty="0"/>
              <a:t>Factors affecting System Request</a:t>
            </a:r>
            <a:endParaRPr lang="en-MY" dirty="0"/>
          </a:p>
        </p:txBody>
      </p:sp>
      <p:pic>
        <p:nvPicPr>
          <p:cNvPr id="4" name="Picture 4" descr="Fig2-07">
            <a:extLst>
              <a:ext uri="{FF2B5EF4-FFF2-40B4-BE49-F238E27FC236}">
                <a16:creationId xmlns:a16="http://schemas.microsoft.com/office/drawing/2014/main" id="{00F3673B-DD00-A98F-D3BC-6C70F39BBD22}"/>
              </a:ext>
            </a:extLst>
          </p:cNvPr>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t="9644" b="3709"/>
          <a:stretch>
            <a:fillRect/>
          </a:stretch>
        </p:blipFill>
        <p:spPr bwMode="auto">
          <a:xfrm>
            <a:off x="2137193" y="1008450"/>
            <a:ext cx="8209965" cy="5137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Box 5">
            <a:extLst>
              <a:ext uri="{FF2B5EF4-FFF2-40B4-BE49-F238E27FC236}">
                <a16:creationId xmlns:a16="http://schemas.microsoft.com/office/drawing/2014/main" id="{62893D92-E29B-BF96-EC33-710A822D8D13}"/>
              </a:ext>
            </a:extLst>
          </p:cNvPr>
          <p:cNvSpPr txBox="1">
            <a:spLocks noChangeArrowheads="1"/>
          </p:cNvSpPr>
          <p:nvPr/>
        </p:nvSpPr>
        <p:spPr bwMode="auto">
          <a:xfrm>
            <a:off x="3575175" y="6145600"/>
            <a:ext cx="53340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sz="1000" dirty="0"/>
              <a:t>Figure 5-4: Internal and external factors that affect IT systems projects</a:t>
            </a:r>
          </a:p>
          <a:p>
            <a:pPr algn="ctr" eaLnBrk="1" hangingPunct="1">
              <a:spcBef>
                <a:spcPct val="0"/>
              </a:spcBef>
              <a:buFontTx/>
              <a:buNone/>
            </a:pPr>
            <a:r>
              <a:rPr lang="en-US" sz="1000" b="1" dirty="0"/>
              <a:t>Systems Analysis &amp; Design (4th Edition) </a:t>
            </a:r>
            <a:r>
              <a:rPr lang="en-US" sz="1000" dirty="0"/>
              <a:t>– Shelly Cashman Series</a:t>
            </a:r>
          </a:p>
        </p:txBody>
      </p:sp>
    </p:spTree>
    <p:extLst>
      <p:ext uri="{BB962C8B-B14F-4D97-AF65-F5344CB8AC3E}">
        <p14:creationId xmlns:p14="http://schemas.microsoft.com/office/powerpoint/2010/main" val="570500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1441DAB-9712-6E3D-34A6-8702D577E8C3}"/>
              </a:ext>
            </a:extLst>
          </p:cNvPr>
          <p:cNvSpPr>
            <a:spLocks noGrp="1"/>
          </p:cNvSpPr>
          <p:nvPr>
            <p:ph idx="1"/>
          </p:nvPr>
        </p:nvSpPr>
        <p:spPr/>
        <p:txBody>
          <a:bodyPr/>
          <a:lstStyle/>
          <a:p>
            <a:r>
              <a:rPr lang="en-US" sz="2400" dirty="0"/>
              <a:t>A systems analyst conducts a preliminary investigation </a:t>
            </a:r>
            <a:r>
              <a:rPr lang="en-US" sz="2400" b="1" dirty="0"/>
              <a:t>to study the systems request and recommend specific action</a:t>
            </a:r>
            <a:r>
              <a:rPr lang="en-US" sz="2400" dirty="0"/>
              <a:t>.</a:t>
            </a:r>
          </a:p>
          <a:p>
            <a:r>
              <a:rPr lang="en-US" sz="2400" dirty="0"/>
              <a:t>The analyst </a:t>
            </a:r>
            <a:r>
              <a:rPr lang="en-US" sz="2400" b="1" dirty="0"/>
              <a:t>gather facts about the problem or opportunity, project scope and constraints, project benefits and estimated development time and cost.</a:t>
            </a:r>
          </a:p>
          <a:p>
            <a:r>
              <a:rPr lang="en-US" sz="2400" dirty="0"/>
              <a:t>The end product of the preliminary investigation is a report to the management.</a:t>
            </a:r>
          </a:p>
          <a:p>
            <a:endParaRPr lang="en-MY" sz="2400" dirty="0"/>
          </a:p>
        </p:txBody>
      </p:sp>
      <p:sp>
        <p:nvSpPr>
          <p:cNvPr id="3" name="Title 2">
            <a:extLst>
              <a:ext uri="{FF2B5EF4-FFF2-40B4-BE49-F238E27FC236}">
                <a16:creationId xmlns:a16="http://schemas.microsoft.com/office/drawing/2014/main" id="{12EDB629-0CF1-99D6-A9E3-D91EE4256495}"/>
              </a:ext>
            </a:extLst>
          </p:cNvPr>
          <p:cNvSpPr>
            <a:spLocks noGrp="1"/>
          </p:cNvSpPr>
          <p:nvPr>
            <p:ph type="title"/>
          </p:nvPr>
        </p:nvSpPr>
        <p:spPr/>
        <p:txBody>
          <a:bodyPr/>
          <a:lstStyle/>
          <a:p>
            <a:r>
              <a:rPr lang="en-US" sz="2800" b="1" dirty="0"/>
              <a:t>Preliminary Investigation Overview</a:t>
            </a:r>
            <a:endParaRPr lang="en-MY" dirty="0"/>
          </a:p>
        </p:txBody>
      </p:sp>
    </p:spTree>
    <p:extLst>
      <p:ext uri="{BB962C8B-B14F-4D97-AF65-F5344CB8AC3E}">
        <p14:creationId xmlns:p14="http://schemas.microsoft.com/office/powerpoint/2010/main" val="37717850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61B093B-5884-1AF4-A611-E19842852D82}"/>
              </a:ext>
            </a:extLst>
          </p:cNvPr>
          <p:cNvSpPr>
            <a:spLocks noGrp="1"/>
          </p:cNvSpPr>
          <p:nvPr>
            <p:ph idx="1"/>
          </p:nvPr>
        </p:nvSpPr>
        <p:spPr/>
        <p:txBody>
          <a:bodyPr/>
          <a:lstStyle/>
          <a:p>
            <a:r>
              <a:rPr lang="en-US" sz="2400" dirty="0"/>
              <a:t>After understanding the project initiation, the system analyst have to defines the </a:t>
            </a:r>
            <a:r>
              <a:rPr lang="en-US" sz="2400" b="1" u="sng" dirty="0">
                <a:solidFill>
                  <a:schemeClr val="accent5">
                    <a:lumMod val="25000"/>
                  </a:schemeClr>
                </a:solidFill>
              </a:rPr>
              <a:t>problems and objectives of the system</a:t>
            </a:r>
            <a:r>
              <a:rPr lang="en-US" sz="2400" dirty="0"/>
              <a:t>. </a:t>
            </a:r>
          </a:p>
          <a:p>
            <a:r>
              <a:rPr lang="en-US" sz="2400" dirty="0"/>
              <a:t>These will </a:t>
            </a:r>
            <a:r>
              <a:rPr lang="en-US" sz="2400" b="1" u="sng" dirty="0">
                <a:solidFill>
                  <a:schemeClr val="accent5">
                    <a:lumMod val="25000"/>
                  </a:schemeClr>
                </a:solidFill>
              </a:rPr>
              <a:t>form the foundation of determining what needs to be accomplished </a:t>
            </a:r>
            <a:r>
              <a:rPr lang="en-US" sz="2400" dirty="0"/>
              <a:t>by the system.</a:t>
            </a:r>
          </a:p>
          <a:p>
            <a:r>
              <a:rPr lang="en-US" sz="2400" dirty="0"/>
              <a:t>A problem definition usually contains some sort of </a:t>
            </a:r>
            <a:r>
              <a:rPr lang="en-US" sz="2400" b="1" u="sng" dirty="0">
                <a:solidFill>
                  <a:schemeClr val="accent1">
                    <a:lumMod val="25000"/>
                  </a:schemeClr>
                </a:solidFill>
              </a:rPr>
              <a:t>problem statement</a:t>
            </a:r>
            <a:r>
              <a:rPr lang="en-US" sz="2400" dirty="0"/>
              <a:t>, summarized in a paragraph or two.</a:t>
            </a:r>
          </a:p>
          <a:p>
            <a:r>
              <a:rPr lang="en-US" sz="2400" dirty="0"/>
              <a:t>This is followed by a series of </a:t>
            </a:r>
            <a:r>
              <a:rPr lang="en-US" sz="2400" b="1" u="sng" dirty="0">
                <a:solidFill>
                  <a:schemeClr val="accent5">
                    <a:lumMod val="25000"/>
                  </a:schemeClr>
                </a:solidFill>
              </a:rPr>
              <a:t>issues</a:t>
            </a:r>
            <a:r>
              <a:rPr lang="en-US" sz="2400" dirty="0"/>
              <a:t>, or major, independent pieces of the problem. </a:t>
            </a:r>
          </a:p>
          <a:p>
            <a:r>
              <a:rPr lang="en-US" sz="2400" dirty="0"/>
              <a:t>Issues are the current situation.</a:t>
            </a:r>
          </a:p>
          <a:p>
            <a:endParaRPr lang="en-MY" sz="2400" dirty="0"/>
          </a:p>
        </p:txBody>
      </p:sp>
      <p:sp>
        <p:nvSpPr>
          <p:cNvPr id="3" name="Title 2">
            <a:extLst>
              <a:ext uri="{FF2B5EF4-FFF2-40B4-BE49-F238E27FC236}">
                <a16:creationId xmlns:a16="http://schemas.microsoft.com/office/drawing/2014/main" id="{B29246F4-EE4E-7A2F-B412-D3E7261E8271}"/>
              </a:ext>
            </a:extLst>
          </p:cNvPr>
          <p:cNvSpPr>
            <a:spLocks noGrp="1"/>
          </p:cNvSpPr>
          <p:nvPr>
            <p:ph type="title"/>
          </p:nvPr>
        </p:nvSpPr>
        <p:spPr/>
        <p:txBody>
          <a:bodyPr/>
          <a:lstStyle/>
          <a:p>
            <a:r>
              <a:rPr lang="en-MY" b="1" dirty="0"/>
              <a:t>Problem Statement</a:t>
            </a:r>
            <a:endParaRPr lang="en-MY" dirty="0"/>
          </a:p>
        </p:txBody>
      </p:sp>
    </p:spTree>
    <p:extLst>
      <p:ext uri="{BB962C8B-B14F-4D97-AF65-F5344CB8AC3E}">
        <p14:creationId xmlns:p14="http://schemas.microsoft.com/office/powerpoint/2010/main" val="28513920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E0F610E-C674-1E26-9893-1507A918DCB7}"/>
              </a:ext>
            </a:extLst>
          </p:cNvPr>
          <p:cNvSpPr>
            <a:spLocks noGrp="1"/>
          </p:cNvSpPr>
          <p:nvPr>
            <p:ph idx="1"/>
          </p:nvPr>
        </p:nvSpPr>
        <p:spPr>
          <a:xfrm>
            <a:off x="3302000" y="1697038"/>
            <a:ext cx="5842000" cy="725320"/>
          </a:xfrm>
        </p:spPr>
        <p:txBody>
          <a:bodyPr/>
          <a:lstStyle/>
          <a:p>
            <a:pPr marL="0" indent="0">
              <a:buNone/>
            </a:pPr>
            <a:r>
              <a:rPr lang="en-US" sz="2800" dirty="0"/>
              <a:t>Library Management System</a:t>
            </a:r>
          </a:p>
          <a:p>
            <a:endParaRPr lang="en-MY" sz="2800" dirty="0"/>
          </a:p>
        </p:txBody>
      </p:sp>
      <p:sp>
        <p:nvSpPr>
          <p:cNvPr id="3" name="Title 2">
            <a:extLst>
              <a:ext uri="{FF2B5EF4-FFF2-40B4-BE49-F238E27FC236}">
                <a16:creationId xmlns:a16="http://schemas.microsoft.com/office/drawing/2014/main" id="{59508514-824C-47A4-2AB5-B441AFE3C969}"/>
              </a:ext>
            </a:extLst>
          </p:cNvPr>
          <p:cNvSpPr>
            <a:spLocks noGrp="1"/>
          </p:cNvSpPr>
          <p:nvPr>
            <p:ph type="title"/>
          </p:nvPr>
        </p:nvSpPr>
        <p:spPr/>
        <p:txBody>
          <a:bodyPr/>
          <a:lstStyle/>
          <a:p>
            <a:r>
              <a:rPr lang="en-US" b="1" dirty="0"/>
              <a:t>Sample#1 Problem Statement</a:t>
            </a:r>
            <a:endParaRPr lang="en-MY" dirty="0"/>
          </a:p>
        </p:txBody>
      </p:sp>
      <p:sp>
        <p:nvSpPr>
          <p:cNvPr id="7" name="Rectangle 6">
            <a:extLst>
              <a:ext uri="{FF2B5EF4-FFF2-40B4-BE49-F238E27FC236}">
                <a16:creationId xmlns:a16="http://schemas.microsoft.com/office/drawing/2014/main" id="{1B944108-8880-76A0-EF4E-AFB5E47D649B}"/>
              </a:ext>
            </a:extLst>
          </p:cNvPr>
          <p:cNvSpPr/>
          <p:nvPr/>
        </p:nvSpPr>
        <p:spPr bwMode="auto">
          <a:xfrm>
            <a:off x="832206" y="2701758"/>
            <a:ext cx="10527587" cy="3319275"/>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just" defTabSz="914400" rtl="0" eaLnBrk="1" fontAlgn="base" latinLnBrk="0" hangingPunct="1">
              <a:lnSpc>
                <a:spcPct val="100000"/>
              </a:lnSpc>
              <a:spcBef>
                <a:spcPct val="0"/>
              </a:spcBef>
              <a:spcAft>
                <a:spcPct val="0"/>
              </a:spcAft>
              <a:buClrTx/>
              <a:buSzTx/>
              <a:buFontTx/>
              <a:buNone/>
              <a:tabLst/>
            </a:pPr>
            <a:r>
              <a:rPr kumimoji="0" lang="en-MY" sz="2500" b="0" i="0" u="none" strike="noStrike" cap="none" normalizeH="0" baseline="0" dirty="0">
                <a:ln>
                  <a:noFill/>
                </a:ln>
                <a:solidFill>
                  <a:srgbClr val="0F1449"/>
                </a:solidFill>
                <a:effectLst/>
                <a:latin typeface="Arial" charset="0"/>
              </a:rPr>
              <a:t>   In our existing s</a:t>
            </a:r>
            <a:r>
              <a:rPr lang="en-MY" sz="2500" dirty="0">
                <a:solidFill>
                  <a:srgbClr val="0F1449"/>
                </a:solidFill>
                <a:latin typeface="Arial" charset="0"/>
              </a:rPr>
              <a:t>ystem all the transaction of books are done manually, so taking more time for a transaction like borrowing a book or returning a book and also for searching of members and books. Another major disadvantage is that to preparing the list of the books borrowed and the available books in the library will take more time, currently it is doing as a one day process for verifying all records. So after conducting the feasibility study we decided to make the manual Library management system to be computerized.</a:t>
            </a:r>
            <a:endParaRPr kumimoji="0" lang="en-MY" sz="2500" b="0" i="0" u="none" strike="noStrike" cap="none" normalizeH="0" baseline="0" dirty="0">
              <a:ln>
                <a:noFill/>
              </a:ln>
              <a:solidFill>
                <a:srgbClr val="0F1449"/>
              </a:solidFill>
              <a:effectLst/>
              <a:latin typeface="Arial" charset="0"/>
            </a:endParaRPr>
          </a:p>
        </p:txBody>
      </p:sp>
    </p:spTree>
    <p:extLst>
      <p:ext uri="{BB962C8B-B14F-4D97-AF65-F5344CB8AC3E}">
        <p14:creationId xmlns:p14="http://schemas.microsoft.com/office/powerpoint/2010/main" val="32802508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B81E569-A7D0-1E2D-FD9D-2233EADB0113}"/>
              </a:ext>
            </a:extLst>
          </p:cNvPr>
          <p:cNvSpPr>
            <a:spLocks noGrp="1"/>
          </p:cNvSpPr>
          <p:nvPr>
            <p:ph idx="1"/>
          </p:nvPr>
        </p:nvSpPr>
        <p:spPr>
          <a:xfrm>
            <a:off x="295352" y="1417638"/>
            <a:ext cx="11747500" cy="725320"/>
          </a:xfrm>
        </p:spPr>
        <p:txBody>
          <a:bodyPr/>
          <a:lstStyle/>
          <a:p>
            <a:pPr marL="0" indent="0" algn="ctr">
              <a:buNone/>
            </a:pPr>
            <a:r>
              <a:rPr lang="en-US" sz="2800" dirty="0"/>
              <a:t>Hostel Management System</a:t>
            </a:r>
          </a:p>
          <a:p>
            <a:pPr algn="ctr"/>
            <a:endParaRPr lang="en-MY" sz="2800" dirty="0"/>
          </a:p>
          <a:p>
            <a:pPr algn="ctr"/>
            <a:endParaRPr lang="en-MY" sz="2800" dirty="0"/>
          </a:p>
        </p:txBody>
      </p:sp>
      <p:sp>
        <p:nvSpPr>
          <p:cNvPr id="3" name="Title 2">
            <a:extLst>
              <a:ext uri="{FF2B5EF4-FFF2-40B4-BE49-F238E27FC236}">
                <a16:creationId xmlns:a16="http://schemas.microsoft.com/office/drawing/2014/main" id="{EF936957-B1E8-8161-6EF9-280A95DC3625}"/>
              </a:ext>
            </a:extLst>
          </p:cNvPr>
          <p:cNvSpPr>
            <a:spLocks noGrp="1"/>
          </p:cNvSpPr>
          <p:nvPr>
            <p:ph type="title"/>
          </p:nvPr>
        </p:nvSpPr>
        <p:spPr/>
        <p:txBody>
          <a:bodyPr/>
          <a:lstStyle/>
          <a:p>
            <a:r>
              <a:rPr lang="en-US" b="1" dirty="0"/>
              <a:t>Sample#2 Problem Statement</a:t>
            </a:r>
            <a:endParaRPr lang="en-MY" dirty="0"/>
          </a:p>
        </p:txBody>
      </p:sp>
      <p:sp>
        <p:nvSpPr>
          <p:cNvPr id="4" name="Rectangle 3">
            <a:extLst>
              <a:ext uri="{FF2B5EF4-FFF2-40B4-BE49-F238E27FC236}">
                <a16:creationId xmlns:a16="http://schemas.microsoft.com/office/drawing/2014/main" id="{B4F9E4C9-C971-9E6D-097E-D12048B33A53}"/>
              </a:ext>
            </a:extLst>
          </p:cNvPr>
          <p:cNvSpPr/>
          <p:nvPr/>
        </p:nvSpPr>
        <p:spPr bwMode="auto">
          <a:xfrm>
            <a:off x="832206" y="1979863"/>
            <a:ext cx="10527587" cy="4340726"/>
          </a:xfrm>
          <a:prstGeom prst="rec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just" defTabSz="914400" rtl="0" eaLnBrk="1" fontAlgn="base" latinLnBrk="0" hangingPunct="1">
              <a:lnSpc>
                <a:spcPct val="100000"/>
              </a:lnSpc>
              <a:spcBef>
                <a:spcPct val="0"/>
              </a:spcBef>
              <a:spcAft>
                <a:spcPct val="0"/>
              </a:spcAft>
              <a:buClrTx/>
              <a:buSzTx/>
              <a:buFontTx/>
              <a:buNone/>
              <a:tabLst/>
            </a:pPr>
            <a:r>
              <a:rPr lang="en-MY" sz="2250" b="1" u="sng" dirty="0">
                <a:solidFill>
                  <a:srgbClr val="0F1449"/>
                </a:solidFill>
                <a:latin typeface="Arial" charset="0"/>
              </a:rPr>
              <a:t>EXISTING SCENARIO:</a:t>
            </a:r>
          </a:p>
          <a:p>
            <a:pPr marL="342900" marR="0" indent="-342900" algn="just" defTabSz="914400" rtl="0" eaLnBrk="1" fontAlgn="base" latinLnBrk="0" hangingPunct="1">
              <a:lnSpc>
                <a:spcPct val="100000"/>
              </a:lnSpc>
              <a:spcBef>
                <a:spcPct val="0"/>
              </a:spcBef>
              <a:spcAft>
                <a:spcPct val="0"/>
              </a:spcAft>
              <a:buClrTx/>
              <a:buSzTx/>
              <a:buFontTx/>
              <a:buChar char="-"/>
              <a:tabLst/>
            </a:pPr>
            <a:r>
              <a:rPr lang="en-MY" sz="2250" dirty="0">
                <a:solidFill>
                  <a:srgbClr val="0F1449"/>
                </a:solidFill>
                <a:latin typeface="Arial" charset="0"/>
              </a:rPr>
              <a:t>All the work is done manually. Different copies of the student information are keep for different departments.</a:t>
            </a:r>
          </a:p>
          <a:p>
            <a:pPr marL="342900" marR="0" indent="-342900" algn="just" defTabSz="914400" rtl="0" eaLnBrk="1" fontAlgn="base" latinLnBrk="0" hangingPunct="1">
              <a:lnSpc>
                <a:spcPct val="100000"/>
              </a:lnSpc>
              <a:spcBef>
                <a:spcPct val="0"/>
              </a:spcBef>
              <a:spcAft>
                <a:spcPct val="0"/>
              </a:spcAft>
              <a:buClrTx/>
              <a:buSzTx/>
              <a:buFontTx/>
              <a:buChar char="-"/>
              <a:tabLst/>
            </a:pPr>
            <a:r>
              <a:rPr lang="en-MY" sz="2250" dirty="0">
                <a:solidFill>
                  <a:srgbClr val="0F1449"/>
                </a:solidFill>
                <a:latin typeface="Arial" charset="0"/>
              </a:rPr>
              <a:t>Room is allotted according to the room requirements and other special facilities demanded by the student.</a:t>
            </a:r>
          </a:p>
          <a:p>
            <a:pPr marL="342900" marR="0" indent="-342900" algn="just" defTabSz="914400" rtl="0" eaLnBrk="1" fontAlgn="base" latinLnBrk="0" hangingPunct="1">
              <a:lnSpc>
                <a:spcPct val="100000"/>
              </a:lnSpc>
              <a:spcBef>
                <a:spcPct val="0"/>
              </a:spcBef>
              <a:spcAft>
                <a:spcPct val="0"/>
              </a:spcAft>
              <a:buClrTx/>
              <a:buSzTx/>
              <a:buFontTx/>
              <a:buChar char="-"/>
              <a:tabLst/>
            </a:pPr>
            <a:r>
              <a:rPr lang="en-MY" sz="2250" dirty="0">
                <a:solidFill>
                  <a:srgbClr val="0F1449"/>
                </a:solidFill>
                <a:latin typeface="Arial" charset="0"/>
              </a:rPr>
              <a:t>Room categorise: Single, Double, Air-Conditioned and Corner.</a:t>
            </a:r>
          </a:p>
          <a:p>
            <a:pPr marL="342900" marR="0" indent="-342900" algn="just" defTabSz="914400" rtl="0" eaLnBrk="1" fontAlgn="base" latinLnBrk="0" hangingPunct="1">
              <a:lnSpc>
                <a:spcPct val="100000"/>
              </a:lnSpc>
              <a:spcBef>
                <a:spcPct val="0"/>
              </a:spcBef>
              <a:spcAft>
                <a:spcPct val="0"/>
              </a:spcAft>
              <a:buClrTx/>
              <a:buSzTx/>
              <a:buFontTx/>
              <a:buChar char="-"/>
              <a:tabLst/>
            </a:pPr>
            <a:r>
              <a:rPr kumimoji="0" lang="en-MY" sz="2250" i="0" strike="noStrike" cap="none" normalizeH="0" baseline="0" dirty="0">
                <a:ln>
                  <a:noFill/>
                </a:ln>
                <a:solidFill>
                  <a:srgbClr val="0F1449"/>
                </a:solidFill>
                <a:effectLst/>
                <a:latin typeface="Arial" charset="0"/>
              </a:rPr>
              <a:t>Payment mode: Cash, Cheque and Draft.</a:t>
            </a:r>
          </a:p>
          <a:p>
            <a:pPr marL="342900" marR="0" indent="-342900" algn="just" defTabSz="914400" rtl="0" eaLnBrk="1" fontAlgn="base" latinLnBrk="0" hangingPunct="1">
              <a:lnSpc>
                <a:spcPct val="100000"/>
              </a:lnSpc>
              <a:spcBef>
                <a:spcPct val="0"/>
              </a:spcBef>
              <a:spcAft>
                <a:spcPct val="0"/>
              </a:spcAft>
              <a:buClrTx/>
              <a:buSzTx/>
              <a:buFontTx/>
              <a:buChar char="-"/>
              <a:tabLst/>
            </a:pPr>
            <a:r>
              <a:rPr kumimoji="0" lang="en-MY" sz="2250" i="0" strike="noStrike" cap="none" normalizeH="0" baseline="0" dirty="0">
                <a:ln>
                  <a:noFill/>
                </a:ln>
                <a:solidFill>
                  <a:srgbClr val="0F1449"/>
                </a:solidFill>
                <a:effectLst/>
                <a:latin typeface="Arial" charset="0"/>
              </a:rPr>
              <a:t>Hostel facilitates and charges and other information are all kept in a booklet</a:t>
            </a:r>
            <a:r>
              <a:rPr lang="en-MY" sz="2250" dirty="0">
                <a:solidFill>
                  <a:srgbClr val="0F1449"/>
                </a:solidFill>
                <a:latin typeface="Arial" charset="0"/>
              </a:rPr>
              <a:t>.</a:t>
            </a:r>
          </a:p>
          <a:p>
            <a:pPr marL="342900" marR="0" indent="-342900" algn="just" defTabSz="914400" rtl="0" eaLnBrk="1" fontAlgn="base" latinLnBrk="0" hangingPunct="1">
              <a:lnSpc>
                <a:spcPct val="100000"/>
              </a:lnSpc>
              <a:spcBef>
                <a:spcPct val="0"/>
              </a:spcBef>
              <a:spcAft>
                <a:spcPct val="0"/>
              </a:spcAft>
              <a:buClrTx/>
              <a:buSzTx/>
              <a:buFontTx/>
              <a:buChar char="-"/>
              <a:tabLst/>
            </a:pPr>
            <a:r>
              <a:rPr kumimoji="0" lang="en-MY" sz="2250" i="0" strike="noStrike" cap="none" normalizeH="0" baseline="0" dirty="0">
                <a:ln>
                  <a:noFill/>
                </a:ln>
                <a:solidFill>
                  <a:srgbClr val="0F1449"/>
                </a:solidFill>
                <a:effectLst/>
                <a:latin typeface="Arial" charset="0"/>
              </a:rPr>
              <a:t>Student’s information</a:t>
            </a:r>
            <a:r>
              <a:rPr lang="en-MY" sz="2250" dirty="0">
                <a:solidFill>
                  <a:srgbClr val="0F1449"/>
                </a:solidFill>
                <a:latin typeface="Arial" charset="0"/>
              </a:rPr>
              <a:t>, staff information, fee records, student check-in and check-out, room status, staff’s salary all these information are kept in registers.</a:t>
            </a:r>
          </a:p>
          <a:p>
            <a:pPr marL="342900" marR="0" indent="-342900" algn="just" defTabSz="914400" rtl="0" eaLnBrk="1" fontAlgn="base" latinLnBrk="0" hangingPunct="1">
              <a:lnSpc>
                <a:spcPct val="100000"/>
              </a:lnSpc>
              <a:spcBef>
                <a:spcPct val="0"/>
              </a:spcBef>
              <a:spcAft>
                <a:spcPct val="0"/>
              </a:spcAft>
              <a:buClrTx/>
              <a:buSzTx/>
              <a:buFontTx/>
              <a:buChar char="-"/>
              <a:tabLst/>
            </a:pPr>
            <a:r>
              <a:rPr kumimoji="0" lang="en-MY" sz="2250" i="0" strike="noStrike" cap="none" normalizeH="0" baseline="0" dirty="0">
                <a:ln>
                  <a:noFill/>
                </a:ln>
                <a:solidFill>
                  <a:srgbClr val="0F1449"/>
                </a:solidFill>
                <a:effectLst/>
                <a:latin typeface="Arial" charset="0"/>
              </a:rPr>
              <a:t>All calculations relating to student’s fee, staff salary, fines and penalties, hostel funds are done </a:t>
            </a:r>
            <a:r>
              <a:rPr lang="en-MY" sz="2250" dirty="0">
                <a:solidFill>
                  <a:srgbClr val="0F1449"/>
                </a:solidFill>
                <a:latin typeface="Arial" charset="0"/>
              </a:rPr>
              <a:t>manually.</a:t>
            </a:r>
            <a:endParaRPr kumimoji="0" lang="en-MY" sz="2250" i="0" strike="noStrike" cap="none" normalizeH="0" baseline="0" dirty="0">
              <a:ln>
                <a:noFill/>
              </a:ln>
              <a:solidFill>
                <a:srgbClr val="0F1449"/>
              </a:solidFill>
              <a:effectLst/>
              <a:latin typeface="Arial" charset="0"/>
            </a:endParaRPr>
          </a:p>
        </p:txBody>
      </p:sp>
    </p:spTree>
    <p:extLst>
      <p:ext uri="{BB962C8B-B14F-4D97-AF65-F5344CB8AC3E}">
        <p14:creationId xmlns:p14="http://schemas.microsoft.com/office/powerpoint/2010/main" val="16893513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5F5ABE47-B1F9-1E34-B33E-A8FBDF32394C}"/>
              </a:ext>
            </a:extLst>
          </p:cNvPr>
          <p:cNvSpPr>
            <a:spLocks noGrp="1"/>
          </p:cNvSpPr>
          <p:nvPr>
            <p:ph idx="1"/>
          </p:nvPr>
        </p:nvSpPr>
        <p:spPr>
          <a:xfrm>
            <a:off x="254000" y="1697038"/>
            <a:ext cx="11747500" cy="4525962"/>
          </a:xfrm>
        </p:spPr>
        <p:txBody>
          <a:bodyPr wrap="square" anchor="t">
            <a:normAutofit/>
          </a:bodyPr>
          <a:lstStyle/>
          <a:p>
            <a:r>
              <a:rPr lang="en-MY" sz="2400" dirty="0"/>
              <a:t>At the end of this topic, you should be able to:</a:t>
            </a:r>
          </a:p>
          <a:p>
            <a:pPr marL="0" indent="0">
              <a:buNone/>
            </a:pPr>
            <a:r>
              <a:rPr lang="en-MY" sz="2400" dirty="0"/>
              <a:t>    1. </a:t>
            </a:r>
            <a:r>
              <a:rPr lang="en-US" sz="2400" dirty="0"/>
              <a:t>Define problem statement</a:t>
            </a:r>
            <a:endParaRPr lang="en-MY" sz="2400" dirty="0"/>
          </a:p>
          <a:p>
            <a:pPr marL="0" indent="0">
              <a:buNone/>
            </a:pPr>
            <a:r>
              <a:rPr lang="en-MY" sz="2400" dirty="0"/>
              <a:t>    2. </a:t>
            </a:r>
            <a:r>
              <a:rPr lang="en-US" sz="2400" dirty="0"/>
              <a:t>Describe the purpose of System Change Request</a:t>
            </a:r>
            <a:endParaRPr lang="en-MY" sz="2400" dirty="0"/>
          </a:p>
          <a:p>
            <a:pPr marL="0" indent="0">
              <a:buNone/>
            </a:pPr>
            <a:r>
              <a:rPr lang="en-MY" sz="2400" dirty="0"/>
              <a:t>    3. </a:t>
            </a:r>
            <a:r>
              <a:rPr lang="en-US" sz="2400" dirty="0"/>
              <a:t>Explain the importance of preliminary investigation</a:t>
            </a:r>
          </a:p>
        </p:txBody>
      </p:sp>
      <p:sp>
        <p:nvSpPr>
          <p:cNvPr id="4" name="Title 3">
            <a:extLst>
              <a:ext uri="{FF2B5EF4-FFF2-40B4-BE49-F238E27FC236}">
                <a16:creationId xmlns:a16="http://schemas.microsoft.com/office/drawing/2014/main" id="{0E0E221F-B43F-9E5C-A5B7-086DFF31E7ED}"/>
              </a:ext>
            </a:extLst>
          </p:cNvPr>
          <p:cNvSpPr>
            <a:spLocks noGrp="1"/>
          </p:cNvSpPr>
          <p:nvPr>
            <p:ph type="title"/>
          </p:nvPr>
        </p:nvSpPr>
        <p:spPr>
          <a:xfrm>
            <a:off x="295352" y="274638"/>
            <a:ext cx="10457373" cy="1143000"/>
          </a:xfrm>
        </p:spPr>
        <p:txBody>
          <a:bodyPr wrap="square" anchor="ctr">
            <a:normAutofit/>
          </a:bodyPr>
          <a:lstStyle/>
          <a:p>
            <a:r>
              <a:rPr lang="en-MY" dirty="0"/>
              <a:t>Topic Learning Outcomes</a:t>
            </a:r>
          </a:p>
        </p:txBody>
      </p:sp>
    </p:spTree>
    <p:extLst>
      <p:ext uri="{BB962C8B-B14F-4D97-AF65-F5344CB8AC3E}">
        <p14:creationId xmlns:p14="http://schemas.microsoft.com/office/powerpoint/2010/main" val="30365737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9A67793-9216-ED27-99D8-8DEDFFA5801A}"/>
              </a:ext>
            </a:extLst>
          </p:cNvPr>
          <p:cNvSpPr>
            <a:spLocks noGrp="1"/>
          </p:cNvSpPr>
          <p:nvPr>
            <p:ph idx="1"/>
          </p:nvPr>
        </p:nvSpPr>
        <p:spPr/>
        <p:txBody>
          <a:bodyPr/>
          <a:lstStyle/>
          <a:p>
            <a:r>
              <a:rPr lang="en-US" sz="2400" dirty="0"/>
              <a:t>Problem Statement or issues are followed by a series of objectives, or goals that match the issues point by point. Issues are the current situation; </a:t>
            </a:r>
            <a:r>
              <a:rPr lang="en-US" sz="2400" b="1" dirty="0"/>
              <a:t>objectives are the desired situation</a:t>
            </a:r>
            <a:r>
              <a:rPr lang="en-US" sz="2400" dirty="0"/>
              <a:t>.</a:t>
            </a:r>
          </a:p>
          <a:p>
            <a:r>
              <a:rPr lang="en-US" sz="2400" dirty="0"/>
              <a:t>The objectives may be very specific or worded using a general statement.</a:t>
            </a:r>
          </a:p>
          <a:p>
            <a:r>
              <a:rPr lang="en-US" sz="2400" dirty="0"/>
              <a:t>At times the analyst may have to do a </a:t>
            </a:r>
            <a:r>
              <a:rPr lang="en-US" sz="2400" b="1" dirty="0"/>
              <a:t>follow-up interview </a:t>
            </a:r>
            <a:r>
              <a:rPr lang="en-US" sz="2400" dirty="0"/>
              <a:t>to obtain </a:t>
            </a:r>
            <a:r>
              <a:rPr lang="en-US" sz="2400" b="1" dirty="0"/>
              <a:t>more precise information</a:t>
            </a:r>
            <a:r>
              <a:rPr lang="en-US" sz="2400" dirty="0"/>
              <a:t> about the objectives.</a:t>
            </a:r>
          </a:p>
          <a:p>
            <a:endParaRPr lang="en-MY" sz="2400" dirty="0"/>
          </a:p>
        </p:txBody>
      </p:sp>
      <p:sp>
        <p:nvSpPr>
          <p:cNvPr id="3" name="Title 2">
            <a:extLst>
              <a:ext uri="{FF2B5EF4-FFF2-40B4-BE49-F238E27FC236}">
                <a16:creationId xmlns:a16="http://schemas.microsoft.com/office/drawing/2014/main" id="{7564CFCE-1CEF-EBA9-AB1D-A35DC2C96AF3}"/>
              </a:ext>
            </a:extLst>
          </p:cNvPr>
          <p:cNvSpPr>
            <a:spLocks noGrp="1"/>
          </p:cNvSpPr>
          <p:nvPr>
            <p:ph type="title"/>
          </p:nvPr>
        </p:nvSpPr>
        <p:spPr/>
        <p:txBody>
          <a:bodyPr/>
          <a:lstStyle/>
          <a:p>
            <a:r>
              <a:rPr lang="en-US" b="1" dirty="0"/>
              <a:t>Project Objectives</a:t>
            </a:r>
            <a:endParaRPr lang="en-MY" dirty="0"/>
          </a:p>
        </p:txBody>
      </p:sp>
    </p:spTree>
    <p:extLst>
      <p:ext uri="{BB962C8B-B14F-4D97-AF65-F5344CB8AC3E}">
        <p14:creationId xmlns:p14="http://schemas.microsoft.com/office/powerpoint/2010/main" val="1866832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AE2AFFE-1D43-5143-4E9A-F588D6FD5F2F}"/>
              </a:ext>
            </a:extLst>
          </p:cNvPr>
          <p:cNvSpPr>
            <a:spLocks noGrp="1"/>
          </p:cNvSpPr>
          <p:nvPr>
            <p:ph idx="1"/>
          </p:nvPr>
        </p:nvSpPr>
        <p:spPr/>
        <p:txBody>
          <a:bodyPr/>
          <a:lstStyle/>
          <a:p>
            <a:r>
              <a:rPr lang="en-US" sz="2400" dirty="0"/>
              <a:t>After the objectives are stated, the </a:t>
            </a:r>
            <a:r>
              <a:rPr lang="en-US" sz="2400" b="1" dirty="0"/>
              <a:t>relative importance </a:t>
            </a:r>
            <a:r>
              <a:rPr lang="en-US" sz="2400" dirty="0"/>
              <a:t>of the issues or objectives must be determined.</a:t>
            </a:r>
          </a:p>
          <a:p>
            <a:r>
              <a:rPr lang="en-US" sz="2400" dirty="0"/>
              <a:t>The identification of the most critical objectives is </a:t>
            </a:r>
            <a:r>
              <a:rPr lang="en-US" sz="2400" b="1" dirty="0"/>
              <a:t>best done by users </a:t>
            </a:r>
            <a:r>
              <a:rPr lang="en-US" sz="2400" dirty="0"/>
              <a:t>(with the support of analysts), because users are domain experts in their business area and in how they work best with technologies in the organization.</a:t>
            </a:r>
          </a:p>
          <a:p>
            <a:r>
              <a:rPr lang="en-US" sz="2400" dirty="0"/>
              <a:t>One technique is to ask the users to </a:t>
            </a:r>
            <a:r>
              <a:rPr lang="en-US" sz="2400" b="1" dirty="0"/>
              <a:t>assign a weight </a:t>
            </a:r>
            <a:r>
              <a:rPr lang="en-US" sz="2400" dirty="0"/>
              <a:t>for each issue or objective of the first draft of the problem definition.</a:t>
            </a:r>
          </a:p>
          <a:p>
            <a:r>
              <a:rPr lang="en-US" sz="2400" dirty="0"/>
              <a:t>The problem definition issues and objectives are </a:t>
            </a:r>
            <a:r>
              <a:rPr lang="en-US" sz="2400" b="1" dirty="0"/>
              <a:t>re-sequenced</a:t>
            </a:r>
            <a:r>
              <a:rPr lang="en-US" sz="2400" dirty="0"/>
              <a:t> in order of </a:t>
            </a:r>
            <a:r>
              <a:rPr lang="en-US" sz="2400" b="1" dirty="0"/>
              <a:t>decreasing importance.</a:t>
            </a:r>
          </a:p>
          <a:p>
            <a:r>
              <a:rPr lang="en-US" sz="2400" dirty="0"/>
              <a:t>Each objective is used to create </a:t>
            </a:r>
            <a:r>
              <a:rPr lang="en-US" sz="2400" b="1" dirty="0"/>
              <a:t>user requirement</a:t>
            </a:r>
            <a:r>
              <a:rPr lang="en-US" sz="2400" dirty="0"/>
              <a:t>.</a:t>
            </a:r>
          </a:p>
          <a:p>
            <a:endParaRPr lang="en-MY" sz="2400" dirty="0"/>
          </a:p>
        </p:txBody>
      </p:sp>
      <p:sp>
        <p:nvSpPr>
          <p:cNvPr id="3" name="Title 2">
            <a:extLst>
              <a:ext uri="{FF2B5EF4-FFF2-40B4-BE49-F238E27FC236}">
                <a16:creationId xmlns:a16="http://schemas.microsoft.com/office/drawing/2014/main" id="{737017E0-740B-E9F4-E8BA-41DD41705DAC}"/>
              </a:ext>
            </a:extLst>
          </p:cNvPr>
          <p:cNvSpPr>
            <a:spLocks noGrp="1"/>
          </p:cNvSpPr>
          <p:nvPr>
            <p:ph type="title"/>
          </p:nvPr>
        </p:nvSpPr>
        <p:spPr/>
        <p:txBody>
          <a:bodyPr/>
          <a:lstStyle/>
          <a:p>
            <a:r>
              <a:rPr lang="en-US" b="1" dirty="0"/>
              <a:t>Defining Project Objectives</a:t>
            </a:r>
            <a:endParaRPr lang="en-MY" dirty="0"/>
          </a:p>
        </p:txBody>
      </p:sp>
    </p:spTree>
    <p:extLst>
      <p:ext uri="{BB962C8B-B14F-4D97-AF65-F5344CB8AC3E}">
        <p14:creationId xmlns:p14="http://schemas.microsoft.com/office/powerpoint/2010/main" val="4966404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00CE69D-5790-C076-9E71-26B838FA0CFA}"/>
              </a:ext>
            </a:extLst>
          </p:cNvPr>
          <p:cNvSpPr>
            <a:spLocks noGrp="1"/>
          </p:cNvSpPr>
          <p:nvPr>
            <p:ph idx="1"/>
          </p:nvPr>
        </p:nvSpPr>
        <p:spPr>
          <a:xfrm>
            <a:off x="254000" y="1664954"/>
            <a:ext cx="11747500" cy="4886324"/>
          </a:xfrm>
        </p:spPr>
        <p:txBody>
          <a:bodyPr/>
          <a:lstStyle/>
          <a:p>
            <a:r>
              <a:rPr lang="en-US" sz="2400" dirty="0"/>
              <a:t>Examples of Objectives:</a:t>
            </a:r>
          </a:p>
          <a:p>
            <a:pPr lvl="1">
              <a:buFont typeface="Wingdings" panose="05000000000000000000" pitchFamily="2" charset="2"/>
              <a:buChar char="Ø"/>
            </a:pPr>
            <a:r>
              <a:rPr lang="en-US" sz="2400" dirty="0"/>
              <a:t>To provide a Web system for customers to obtain pricing information and place orders.</a:t>
            </a:r>
          </a:p>
          <a:p>
            <a:pPr lvl="1">
              <a:buFont typeface="Wingdings" panose="05000000000000000000" pitchFamily="2" charset="2"/>
              <a:buChar char="Ø"/>
            </a:pPr>
            <a:r>
              <a:rPr lang="en-US" sz="2400" dirty="0"/>
              <a:t>To create or purchase a human resources system with a scheduling component.</a:t>
            </a:r>
          </a:p>
          <a:p>
            <a:pPr lvl="1">
              <a:buFont typeface="Wingdings" panose="05000000000000000000" pitchFamily="2" charset="2"/>
              <a:buChar char="Ø"/>
            </a:pPr>
            <a:r>
              <a:rPr lang="en-US" sz="2400" dirty="0"/>
              <a:t>To provide Web access to their account and a means for them to update the number of guests. Notify management of changes.</a:t>
            </a:r>
          </a:p>
          <a:p>
            <a:pPr lvl="1">
              <a:buFont typeface="Wingdings" panose="05000000000000000000" pitchFamily="2" charset="2"/>
              <a:buChar char="Ø"/>
            </a:pPr>
            <a:r>
              <a:rPr lang="en-US" sz="2400" dirty="0"/>
              <a:t>To provide a means to determine overall quantities of supplies for events occurring within a concurrent time frame.</a:t>
            </a:r>
          </a:p>
          <a:p>
            <a:pPr lvl="1">
              <a:buFont typeface="Wingdings" panose="05000000000000000000" pitchFamily="2" charset="2"/>
              <a:buChar char="Ø"/>
            </a:pPr>
            <a:r>
              <a:rPr lang="en-US" sz="2400" dirty="0"/>
              <a:t>To provide a system for communicating changes to key personnel at event facilities.</a:t>
            </a:r>
          </a:p>
          <a:p>
            <a:pPr lvl="1">
              <a:buFont typeface="Wingdings" panose="05000000000000000000" pitchFamily="2" charset="2"/>
              <a:buChar char="Ø"/>
            </a:pPr>
            <a:r>
              <a:rPr lang="en-US" sz="2400" dirty="0"/>
              <a:t>To store all event data and make summary information available in a variety of formats.</a:t>
            </a:r>
          </a:p>
          <a:p>
            <a:endParaRPr lang="en-MY" sz="2400" dirty="0"/>
          </a:p>
        </p:txBody>
      </p:sp>
      <p:sp>
        <p:nvSpPr>
          <p:cNvPr id="3" name="Title 2">
            <a:extLst>
              <a:ext uri="{FF2B5EF4-FFF2-40B4-BE49-F238E27FC236}">
                <a16:creationId xmlns:a16="http://schemas.microsoft.com/office/drawing/2014/main" id="{D1338A14-89CB-DD7F-B892-752E505359D4}"/>
              </a:ext>
            </a:extLst>
          </p:cNvPr>
          <p:cNvSpPr>
            <a:spLocks noGrp="1"/>
          </p:cNvSpPr>
          <p:nvPr>
            <p:ph type="title"/>
          </p:nvPr>
        </p:nvSpPr>
        <p:spPr/>
        <p:txBody>
          <a:bodyPr/>
          <a:lstStyle/>
          <a:p>
            <a:r>
              <a:rPr lang="en-US" b="1" dirty="0">
                <a:solidFill>
                  <a:schemeClr val="accent2">
                    <a:lumMod val="75000"/>
                  </a:schemeClr>
                </a:solidFill>
              </a:rPr>
              <a:t>Defining Project Objectives</a:t>
            </a:r>
            <a:endParaRPr lang="en-MY" dirty="0"/>
          </a:p>
        </p:txBody>
      </p:sp>
    </p:spTree>
    <p:extLst>
      <p:ext uri="{BB962C8B-B14F-4D97-AF65-F5344CB8AC3E}">
        <p14:creationId xmlns:p14="http://schemas.microsoft.com/office/powerpoint/2010/main" val="14682796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1396D3E-CCF6-60B2-BAAC-FD2505CDE827}"/>
              </a:ext>
            </a:extLst>
          </p:cNvPr>
          <p:cNvSpPr>
            <a:spLocks noGrp="1"/>
          </p:cNvSpPr>
          <p:nvPr>
            <p:ph idx="1"/>
          </p:nvPr>
        </p:nvSpPr>
        <p:spPr/>
        <p:txBody>
          <a:bodyPr/>
          <a:lstStyle/>
          <a:p>
            <a:r>
              <a:rPr lang="en-US" sz="2400" dirty="0"/>
              <a:t>The analyst first defines the problems and objectives of the system</a:t>
            </a:r>
          </a:p>
          <a:p>
            <a:r>
              <a:rPr lang="en-US" sz="2400" dirty="0"/>
              <a:t>System Change Request is the starting point for modifying an information systems </a:t>
            </a:r>
          </a:p>
          <a:p>
            <a:r>
              <a:rPr lang="en-US" sz="2400" dirty="0"/>
              <a:t>A systems analyst conducts a preliminary investigation to study the systems request and recommend specific action.</a:t>
            </a:r>
          </a:p>
          <a:p>
            <a:pPr lvl="0"/>
            <a:endParaRPr lang="en-US" sz="2400" dirty="0">
              <a:solidFill>
                <a:srgbClr val="000000"/>
              </a:solidFill>
            </a:endParaRPr>
          </a:p>
        </p:txBody>
      </p:sp>
      <p:sp>
        <p:nvSpPr>
          <p:cNvPr id="3" name="Title 2">
            <a:extLst>
              <a:ext uri="{FF2B5EF4-FFF2-40B4-BE49-F238E27FC236}">
                <a16:creationId xmlns:a16="http://schemas.microsoft.com/office/drawing/2014/main" id="{B048F78B-55E0-0824-03B4-2BB46370DF8E}"/>
              </a:ext>
            </a:extLst>
          </p:cNvPr>
          <p:cNvSpPr>
            <a:spLocks noGrp="1"/>
          </p:cNvSpPr>
          <p:nvPr>
            <p:ph type="title"/>
          </p:nvPr>
        </p:nvSpPr>
        <p:spPr/>
        <p:txBody>
          <a:bodyPr/>
          <a:lstStyle/>
          <a:p>
            <a:r>
              <a:rPr lang="en-US" sz="3200" b="1" dirty="0"/>
              <a:t>Summary</a:t>
            </a:r>
            <a:endParaRPr lang="en-MY" dirty="0"/>
          </a:p>
        </p:txBody>
      </p:sp>
    </p:spTree>
    <p:extLst>
      <p:ext uri="{BB962C8B-B14F-4D97-AF65-F5344CB8AC3E}">
        <p14:creationId xmlns:p14="http://schemas.microsoft.com/office/powerpoint/2010/main" val="1545489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FAA9B27-566A-4664-D800-A9499A78F3CD}"/>
              </a:ext>
            </a:extLst>
          </p:cNvPr>
          <p:cNvSpPr>
            <a:spLocks noGrp="1"/>
          </p:cNvSpPr>
          <p:nvPr>
            <p:ph idx="1"/>
          </p:nvPr>
        </p:nvSpPr>
        <p:spPr/>
        <p:txBody>
          <a:bodyPr/>
          <a:lstStyle/>
          <a:p>
            <a:r>
              <a:rPr lang="en-US" sz="2400" dirty="0"/>
              <a:t>Determining the </a:t>
            </a:r>
            <a:r>
              <a:rPr lang="en-US" sz="2400" b="1" dirty="0"/>
              <a:t>project scope </a:t>
            </a:r>
            <a:r>
              <a:rPr lang="en-US" sz="2400" dirty="0"/>
              <a:t>means defining the specific boundaries, or extent, of the project. For example:</a:t>
            </a:r>
          </a:p>
          <a:p>
            <a:pPr lvl="1">
              <a:buFont typeface="Wingdings" panose="05000000000000000000" pitchFamily="2" charset="2"/>
              <a:buChar char="Ø"/>
            </a:pPr>
            <a:r>
              <a:rPr lang="en-US" sz="2400" dirty="0"/>
              <a:t>Very general:-</a:t>
            </a:r>
          </a:p>
          <a:p>
            <a:pPr lvl="2">
              <a:buFont typeface="Courier New" panose="02070309020205020404" pitchFamily="49" charset="0"/>
              <a:buChar char="o"/>
            </a:pPr>
            <a:r>
              <a:rPr lang="en-US" sz="2400" i="1" dirty="0"/>
              <a:t>Payroll is not being produced accurately.</a:t>
            </a:r>
          </a:p>
          <a:p>
            <a:pPr lvl="2">
              <a:buFont typeface="Courier New" panose="02070309020205020404" pitchFamily="49" charset="0"/>
              <a:buChar char="o"/>
            </a:pPr>
            <a:r>
              <a:rPr lang="en-US" sz="2400" i="1" dirty="0"/>
              <a:t>The project scope is to modify the accounts receivable system.</a:t>
            </a:r>
          </a:p>
          <a:p>
            <a:pPr lvl="1">
              <a:buFont typeface="Wingdings" panose="05000000000000000000" pitchFamily="2" charset="2"/>
              <a:buChar char="Ø"/>
            </a:pPr>
            <a:r>
              <a:rPr lang="en-US" sz="2400" dirty="0"/>
              <a:t>Very specific:-</a:t>
            </a:r>
          </a:p>
          <a:p>
            <a:pPr lvl="2">
              <a:buFont typeface="Courier New" panose="02070309020205020404" pitchFamily="49" charset="0"/>
              <a:buChar char="o"/>
            </a:pPr>
            <a:r>
              <a:rPr lang="en-US" sz="2400" i="1" dirty="0"/>
              <a:t>Overtime pay is not being calculated correctly for production workers on the second shift at the Yorktown plant</a:t>
            </a:r>
            <a:r>
              <a:rPr lang="en-US" sz="2400" dirty="0"/>
              <a:t>.</a:t>
            </a:r>
          </a:p>
          <a:p>
            <a:pPr lvl="2">
              <a:buFont typeface="Courier New" panose="02070309020205020404" pitchFamily="49" charset="0"/>
              <a:buChar char="o"/>
            </a:pPr>
            <a:r>
              <a:rPr lang="en-US" sz="2400" i="1" dirty="0"/>
              <a:t>The project scope is to allow customers to inquire online about account balances and recent transactions</a:t>
            </a:r>
            <a:r>
              <a:rPr lang="en-US" sz="2400" dirty="0"/>
              <a:t>.</a:t>
            </a:r>
          </a:p>
        </p:txBody>
      </p:sp>
      <p:sp>
        <p:nvSpPr>
          <p:cNvPr id="3" name="Title 2">
            <a:extLst>
              <a:ext uri="{FF2B5EF4-FFF2-40B4-BE49-F238E27FC236}">
                <a16:creationId xmlns:a16="http://schemas.microsoft.com/office/drawing/2014/main" id="{FEE19DC2-55F1-1F17-54A8-23FAF460D0DA}"/>
              </a:ext>
            </a:extLst>
          </p:cNvPr>
          <p:cNvSpPr>
            <a:spLocks noGrp="1"/>
          </p:cNvSpPr>
          <p:nvPr>
            <p:ph type="title"/>
          </p:nvPr>
        </p:nvSpPr>
        <p:spPr/>
        <p:txBody>
          <a:bodyPr/>
          <a:lstStyle/>
          <a:p>
            <a:r>
              <a:rPr lang="en-US" b="1" dirty="0"/>
              <a:t>Defining Project Scope</a:t>
            </a:r>
            <a:endParaRPr lang="en-MY" dirty="0"/>
          </a:p>
        </p:txBody>
      </p:sp>
    </p:spTree>
    <p:extLst>
      <p:ext uri="{BB962C8B-B14F-4D97-AF65-F5344CB8AC3E}">
        <p14:creationId xmlns:p14="http://schemas.microsoft.com/office/powerpoint/2010/main" val="31213332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3F182C3-8A7A-85AC-26FF-42E268F6AF81}"/>
              </a:ext>
            </a:extLst>
          </p:cNvPr>
          <p:cNvSpPr>
            <a:spLocks noGrp="1"/>
          </p:cNvSpPr>
          <p:nvPr>
            <p:ph idx="1"/>
          </p:nvPr>
        </p:nvSpPr>
        <p:spPr>
          <a:xfrm>
            <a:off x="416681" y="1417638"/>
            <a:ext cx="11747500" cy="4539375"/>
          </a:xfrm>
        </p:spPr>
        <p:txBody>
          <a:bodyPr/>
          <a:lstStyle/>
          <a:p>
            <a:r>
              <a:rPr lang="en-US" sz="2400" dirty="0"/>
              <a:t>Some analysts find it helpful to define project scope by creating a list with sections:</a:t>
            </a:r>
          </a:p>
          <a:p>
            <a:pPr lvl="1">
              <a:buFont typeface="Wingdings" panose="05000000000000000000" pitchFamily="2" charset="2"/>
              <a:buChar char="Ø"/>
            </a:pPr>
            <a:r>
              <a:rPr lang="en-US" sz="2400" i="1" dirty="0"/>
              <a:t>Must Do</a:t>
            </a:r>
            <a:endParaRPr lang="en-US" sz="2400" dirty="0"/>
          </a:p>
          <a:p>
            <a:pPr lvl="1">
              <a:buFont typeface="Wingdings" panose="05000000000000000000" pitchFamily="2" charset="2"/>
              <a:buChar char="Ø"/>
            </a:pPr>
            <a:r>
              <a:rPr lang="en-US" sz="2400" i="1" dirty="0"/>
              <a:t>Should Do</a:t>
            </a:r>
            <a:endParaRPr lang="en-US" sz="2400" dirty="0"/>
          </a:p>
          <a:p>
            <a:pPr lvl="1">
              <a:buFont typeface="Wingdings" panose="05000000000000000000" pitchFamily="2" charset="2"/>
              <a:buChar char="Ø"/>
            </a:pPr>
            <a:r>
              <a:rPr lang="en-US" sz="2400" i="1" dirty="0"/>
              <a:t>Could Do</a:t>
            </a:r>
          </a:p>
          <a:p>
            <a:pPr lvl="1">
              <a:buFont typeface="Wingdings" panose="05000000000000000000" pitchFamily="2" charset="2"/>
              <a:buChar char="Ø"/>
            </a:pPr>
            <a:r>
              <a:rPr lang="en-US" sz="2400" i="1" dirty="0"/>
              <a:t>Won’t Do</a:t>
            </a:r>
            <a:endParaRPr lang="en-US" sz="2400" dirty="0"/>
          </a:p>
          <a:p>
            <a:r>
              <a:rPr lang="en-US" sz="2400" dirty="0"/>
              <a:t>Reviewed later, during the systems analysis phase, when the systems requirements document is developed.</a:t>
            </a:r>
          </a:p>
          <a:p>
            <a:r>
              <a:rPr lang="en-US" sz="2400" dirty="0"/>
              <a:t>Projects with very general scope definitions are at risk of expanding gradually – </a:t>
            </a:r>
            <a:r>
              <a:rPr lang="en-US" sz="2400" b="1" dirty="0"/>
              <a:t>project scope creep</a:t>
            </a:r>
            <a:r>
              <a:rPr lang="en-US" sz="2400" dirty="0"/>
              <a:t>.</a:t>
            </a:r>
          </a:p>
          <a:p>
            <a:r>
              <a:rPr lang="en-US" sz="2400" dirty="0"/>
              <a:t>Use a graphical model that shows the systems, people, and business processes that will be affected.</a:t>
            </a:r>
          </a:p>
          <a:p>
            <a:r>
              <a:rPr lang="en-US" sz="2400" dirty="0"/>
              <a:t>Boundaries of the preliminary investigation.</a:t>
            </a:r>
          </a:p>
          <a:p>
            <a:endParaRPr lang="en-MY" sz="2400" dirty="0"/>
          </a:p>
        </p:txBody>
      </p:sp>
      <p:sp>
        <p:nvSpPr>
          <p:cNvPr id="3" name="Title 2">
            <a:extLst>
              <a:ext uri="{FF2B5EF4-FFF2-40B4-BE49-F238E27FC236}">
                <a16:creationId xmlns:a16="http://schemas.microsoft.com/office/drawing/2014/main" id="{8A5639CB-A6BC-E6BC-21B5-17736201A09D}"/>
              </a:ext>
            </a:extLst>
          </p:cNvPr>
          <p:cNvSpPr>
            <a:spLocks noGrp="1"/>
          </p:cNvSpPr>
          <p:nvPr>
            <p:ph type="title"/>
          </p:nvPr>
        </p:nvSpPr>
        <p:spPr/>
        <p:txBody>
          <a:bodyPr/>
          <a:lstStyle/>
          <a:p>
            <a:r>
              <a:rPr lang="en-US" b="1" dirty="0"/>
              <a:t>Defining Project Scope</a:t>
            </a:r>
            <a:endParaRPr lang="en-MY" dirty="0"/>
          </a:p>
        </p:txBody>
      </p:sp>
    </p:spTree>
    <p:extLst>
      <p:ext uri="{BB962C8B-B14F-4D97-AF65-F5344CB8AC3E}">
        <p14:creationId xmlns:p14="http://schemas.microsoft.com/office/powerpoint/2010/main" val="37609315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9C6B7C4-E391-E473-A516-3F492B561901}"/>
              </a:ext>
            </a:extLst>
          </p:cNvPr>
          <p:cNvSpPr>
            <a:spLocks noGrp="1"/>
          </p:cNvSpPr>
          <p:nvPr>
            <p:ph idx="1"/>
          </p:nvPr>
        </p:nvSpPr>
        <p:spPr/>
        <p:txBody>
          <a:bodyPr/>
          <a:lstStyle/>
          <a:p>
            <a:r>
              <a:rPr lang="en-US" sz="2400" dirty="0"/>
              <a:t>Along with defining the scope of the project, you need to identify any </a:t>
            </a:r>
            <a:r>
              <a:rPr lang="en-US" sz="2400" b="1" dirty="0"/>
              <a:t>constraints</a:t>
            </a:r>
            <a:r>
              <a:rPr lang="en-US" sz="2400" dirty="0"/>
              <a:t> on the system - requirement or condition that the system must satisfy or an outcome that the system must achieve.</a:t>
            </a:r>
          </a:p>
          <a:p>
            <a:r>
              <a:rPr lang="en-US" sz="2400" dirty="0"/>
              <a:t>A constraint can involve hardware, software, time, policy, law, or cost. For example:</a:t>
            </a:r>
          </a:p>
          <a:p>
            <a:pPr lvl="1">
              <a:buFont typeface="Wingdings" panose="05000000000000000000" pitchFamily="2" charset="2"/>
              <a:buChar char="Ø"/>
            </a:pPr>
            <a:r>
              <a:rPr lang="en-US" sz="2400" dirty="0"/>
              <a:t>The system must operate with existing hardware, that is a constraint that affects potential solutions.</a:t>
            </a:r>
          </a:p>
          <a:p>
            <a:pPr lvl="1">
              <a:buFont typeface="Wingdings" panose="05000000000000000000" pitchFamily="2" charset="2"/>
              <a:buChar char="Ø"/>
            </a:pPr>
            <a:r>
              <a:rPr lang="en-US" sz="2400" dirty="0"/>
              <a:t>The order entry system must accept input from 15 remote sites.</a:t>
            </a:r>
          </a:p>
          <a:p>
            <a:pPr lvl="1">
              <a:buFont typeface="Wingdings" panose="05000000000000000000" pitchFamily="2" charset="2"/>
              <a:buChar char="Ø"/>
            </a:pPr>
            <a:r>
              <a:rPr lang="en-US" sz="2400" dirty="0"/>
              <a:t>The human resources information system must produce statistics on hiring practices.</a:t>
            </a:r>
          </a:p>
          <a:p>
            <a:pPr lvl="1">
              <a:buFont typeface="Wingdings" panose="05000000000000000000" pitchFamily="2" charset="2"/>
              <a:buChar char="Ø"/>
            </a:pPr>
            <a:r>
              <a:rPr lang="en-US" sz="2400" dirty="0"/>
              <a:t>The new Web site must be operating by March 1.</a:t>
            </a:r>
          </a:p>
        </p:txBody>
      </p:sp>
      <p:sp>
        <p:nvSpPr>
          <p:cNvPr id="3" name="Title 2">
            <a:extLst>
              <a:ext uri="{FF2B5EF4-FFF2-40B4-BE49-F238E27FC236}">
                <a16:creationId xmlns:a16="http://schemas.microsoft.com/office/drawing/2014/main" id="{E3FC6961-2239-7607-BE2E-B72D2DCC7339}"/>
              </a:ext>
            </a:extLst>
          </p:cNvPr>
          <p:cNvSpPr>
            <a:spLocks noGrp="1"/>
          </p:cNvSpPr>
          <p:nvPr>
            <p:ph type="title"/>
          </p:nvPr>
        </p:nvSpPr>
        <p:spPr/>
        <p:txBody>
          <a:bodyPr/>
          <a:lstStyle/>
          <a:p>
            <a:r>
              <a:rPr lang="en-US" b="1" dirty="0"/>
              <a:t>Defining Project Scope</a:t>
            </a:r>
            <a:endParaRPr lang="en-MY" dirty="0"/>
          </a:p>
        </p:txBody>
      </p:sp>
    </p:spTree>
    <p:extLst>
      <p:ext uri="{BB962C8B-B14F-4D97-AF65-F5344CB8AC3E}">
        <p14:creationId xmlns:p14="http://schemas.microsoft.com/office/powerpoint/2010/main" val="5517154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B69021E-9E7D-E266-6DC2-90002DADDDBE}"/>
              </a:ext>
            </a:extLst>
          </p:cNvPr>
          <p:cNvSpPr>
            <a:spLocks noGrp="1"/>
          </p:cNvSpPr>
          <p:nvPr>
            <p:ph idx="1"/>
          </p:nvPr>
        </p:nvSpPr>
        <p:spPr/>
        <p:txBody>
          <a:bodyPr/>
          <a:lstStyle/>
          <a:p>
            <a:pPr eaLnBrk="1" hangingPunct="1"/>
            <a:r>
              <a:rPr lang="en-US" sz="2400" dirty="0"/>
              <a:t>GANTT Chart</a:t>
            </a:r>
          </a:p>
          <a:p>
            <a:pPr lvl="1" eaLnBrk="1" hangingPunct="1">
              <a:buFont typeface="Wingdings" panose="05000000000000000000" pitchFamily="2" charset="2"/>
              <a:buChar char="Ø"/>
            </a:pPr>
            <a:r>
              <a:rPr lang="en-US" sz="2400" dirty="0"/>
              <a:t>a </a:t>
            </a:r>
            <a:r>
              <a:rPr lang="en-US" sz="2400" b="1" dirty="0"/>
              <a:t>horizontal bar chart </a:t>
            </a:r>
            <a:r>
              <a:rPr lang="en-US" sz="2400" dirty="0"/>
              <a:t>that graphically </a:t>
            </a:r>
            <a:r>
              <a:rPr lang="en-US" sz="2400" b="1" dirty="0"/>
              <a:t>displays</a:t>
            </a:r>
            <a:r>
              <a:rPr lang="en-US" sz="2400" dirty="0"/>
              <a:t> the </a:t>
            </a:r>
            <a:r>
              <a:rPr lang="en-US" sz="2400" b="1" dirty="0"/>
              <a:t>time relationships between the different tasks</a:t>
            </a:r>
            <a:r>
              <a:rPr lang="en-US" sz="2400" dirty="0"/>
              <a:t> in a project</a:t>
            </a:r>
          </a:p>
          <a:p>
            <a:pPr lvl="1" eaLnBrk="1" hangingPunct="1">
              <a:buFont typeface="Wingdings" panose="05000000000000000000" pitchFamily="2" charset="2"/>
              <a:buChar char="Ø"/>
            </a:pPr>
            <a:r>
              <a:rPr lang="en-US" sz="2400" dirty="0"/>
              <a:t>effective when seeking to </a:t>
            </a:r>
            <a:r>
              <a:rPr lang="en-US" sz="2400" b="1" dirty="0"/>
              <a:t>communicate schedule</a:t>
            </a:r>
          </a:p>
          <a:p>
            <a:endParaRPr lang="en-MY" sz="2400" dirty="0"/>
          </a:p>
        </p:txBody>
      </p:sp>
      <p:sp>
        <p:nvSpPr>
          <p:cNvPr id="3" name="Title 2">
            <a:extLst>
              <a:ext uri="{FF2B5EF4-FFF2-40B4-BE49-F238E27FC236}">
                <a16:creationId xmlns:a16="http://schemas.microsoft.com/office/drawing/2014/main" id="{4057FAF0-7233-7BFE-B027-3B3A0A099ECA}"/>
              </a:ext>
            </a:extLst>
          </p:cNvPr>
          <p:cNvSpPr>
            <a:spLocks noGrp="1"/>
          </p:cNvSpPr>
          <p:nvPr>
            <p:ph type="title"/>
          </p:nvPr>
        </p:nvSpPr>
        <p:spPr/>
        <p:txBody>
          <a:bodyPr/>
          <a:lstStyle/>
          <a:p>
            <a:r>
              <a:rPr lang="en-US" sz="2800" b="1" dirty="0"/>
              <a:t>Project Management Tools &amp; Techniques</a:t>
            </a:r>
            <a:endParaRPr lang="en-MY" dirty="0"/>
          </a:p>
        </p:txBody>
      </p:sp>
    </p:spTree>
    <p:extLst>
      <p:ext uri="{BB962C8B-B14F-4D97-AF65-F5344CB8AC3E}">
        <p14:creationId xmlns:p14="http://schemas.microsoft.com/office/powerpoint/2010/main" val="19385981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73379CB-2F20-5D44-FA86-271649D03BE8}"/>
              </a:ext>
            </a:extLst>
          </p:cNvPr>
          <p:cNvSpPr>
            <a:spLocks noGrp="1"/>
          </p:cNvSpPr>
          <p:nvPr>
            <p:ph idx="1"/>
          </p:nvPr>
        </p:nvSpPr>
        <p:spPr/>
        <p:txBody>
          <a:bodyPr/>
          <a:lstStyle/>
          <a:p>
            <a:pPr eaLnBrk="1" hangingPunct="1">
              <a:lnSpc>
                <a:spcPct val="90000"/>
              </a:lnSpc>
            </a:pPr>
            <a:r>
              <a:rPr lang="en-US" sz="2400" dirty="0"/>
              <a:t>Horizontal axis : </a:t>
            </a:r>
            <a:r>
              <a:rPr lang="en-US" sz="2400" dirty="0">
                <a:solidFill>
                  <a:srgbClr val="990000"/>
                </a:solidFill>
              </a:rPr>
              <a:t>Time and duration </a:t>
            </a:r>
          </a:p>
          <a:p>
            <a:pPr eaLnBrk="1" hangingPunct="1">
              <a:lnSpc>
                <a:spcPct val="90000"/>
              </a:lnSpc>
            </a:pPr>
            <a:r>
              <a:rPr lang="en-US" sz="2400" dirty="0"/>
              <a:t>Vertical axis : </a:t>
            </a:r>
            <a:r>
              <a:rPr lang="en-US" sz="2400" dirty="0">
                <a:solidFill>
                  <a:srgbClr val="990000"/>
                </a:solidFill>
              </a:rPr>
              <a:t>Activities </a:t>
            </a:r>
            <a:r>
              <a:rPr lang="en-US" sz="2400" dirty="0"/>
              <a:t>- arranged from top to bottom in the order of their start date.</a:t>
            </a:r>
          </a:p>
          <a:p>
            <a:pPr eaLnBrk="1" hangingPunct="1">
              <a:lnSpc>
                <a:spcPct val="90000"/>
              </a:lnSpc>
            </a:pPr>
            <a:r>
              <a:rPr lang="en-US" sz="2400" dirty="0"/>
              <a:t>Horizontal position : </a:t>
            </a:r>
            <a:r>
              <a:rPr lang="en-US" sz="2400" dirty="0">
                <a:solidFill>
                  <a:srgbClr val="990000"/>
                </a:solidFill>
              </a:rPr>
              <a:t>start </a:t>
            </a:r>
            <a:r>
              <a:rPr lang="en-US" sz="2400" dirty="0"/>
              <a:t>and </a:t>
            </a:r>
            <a:r>
              <a:rPr lang="en-US" sz="2400" dirty="0">
                <a:solidFill>
                  <a:srgbClr val="990000"/>
                </a:solidFill>
              </a:rPr>
              <a:t>end</a:t>
            </a:r>
            <a:r>
              <a:rPr lang="en-US" sz="2400" dirty="0"/>
              <a:t> of the activity. </a:t>
            </a:r>
          </a:p>
          <a:p>
            <a:pPr eaLnBrk="1" hangingPunct="1">
              <a:lnSpc>
                <a:spcPct val="90000"/>
              </a:lnSpc>
            </a:pPr>
            <a:r>
              <a:rPr lang="en-US" sz="2400" dirty="0"/>
              <a:t>Length : </a:t>
            </a:r>
            <a:r>
              <a:rPr lang="en-US" sz="2400" dirty="0">
                <a:solidFill>
                  <a:srgbClr val="990000"/>
                </a:solidFill>
              </a:rPr>
              <a:t>Duration</a:t>
            </a:r>
          </a:p>
          <a:p>
            <a:pPr eaLnBrk="1" hangingPunct="1">
              <a:lnSpc>
                <a:spcPct val="90000"/>
              </a:lnSpc>
            </a:pPr>
            <a:r>
              <a:rPr lang="en-US" sz="2400" dirty="0"/>
              <a:t>Darkened portion : part of the </a:t>
            </a:r>
            <a:r>
              <a:rPr lang="en-US" sz="2400" dirty="0">
                <a:solidFill>
                  <a:srgbClr val="990000"/>
                </a:solidFill>
              </a:rPr>
              <a:t>activity </a:t>
            </a:r>
            <a:r>
              <a:rPr lang="en-US" sz="2400" dirty="0"/>
              <a:t>that has been</a:t>
            </a:r>
            <a:r>
              <a:rPr lang="en-US" sz="2400" dirty="0">
                <a:solidFill>
                  <a:srgbClr val="990000"/>
                </a:solidFill>
              </a:rPr>
              <a:t> completed </a:t>
            </a:r>
          </a:p>
          <a:p>
            <a:pPr eaLnBrk="1" hangingPunct="1">
              <a:lnSpc>
                <a:spcPct val="90000"/>
              </a:lnSpc>
            </a:pPr>
            <a:r>
              <a:rPr lang="en-US" sz="2400" dirty="0"/>
              <a:t>“c” is marked when the </a:t>
            </a:r>
            <a:r>
              <a:rPr lang="en-US" sz="2400" dirty="0">
                <a:solidFill>
                  <a:srgbClr val="990000"/>
                </a:solidFill>
              </a:rPr>
              <a:t>activity is fully completed</a:t>
            </a:r>
          </a:p>
          <a:p>
            <a:pPr eaLnBrk="1" hangingPunct="1">
              <a:lnSpc>
                <a:spcPct val="90000"/>
              </a:lnSpc>
            </a:pPr>
            <a:r>
              <a:rPr lang="en-US" sz="2400" dirty="0"/>
              <a:t>Gantt Chart : It </a:t>
            </a:r>
            <a:r>
              <a:rPr lang="en-US" sz="2400" dirty="0">
                <a:solidFill>
                  <a:srgbClr val="990000"/>
                </a:solidFill>
              </a:rPr>
              <a:t>does not indicate activity dependencies</a:t>
            </a:r>
            <a:endParaRPr lang="en-US" sz="2400" dirty="0"/>
          </a:p>
          <a:p>
            <a:endParaRPr lang="en-MY" sz="2400" dirty="0"/>
          </a:p>
        </p:txBody>
      </p:sp>
      <p:sp>
        <p:nvSpPr>
          <p:cNvPr id="3" name="Title 2">
            <a:extLst>
              <a:ext uri="{FF2B5EF4-FFF2-40B4-BE49-F238E27FC236}">
                <a16:creationId xmlns:a16="http://schemas.microsoft.com/office/drawing/2014/main" id="{0B3E2ABB-9969-B03D-7BF8-D24841908EAA}"/>
              </a:ext>
            </a:extLst>
          </p:cNvPr>
          <p:cNvSpPr>
            <a:spLocks noGrp="1"/>
          </p:cNvSpPr>
          <p:nvPr>
            <p:ph type="title"/>
          </p:nvPr>
        </p:nvSpPr>
        <p:spPr/>
        <p:txBody>
          <a:bodyPr/>
          <a:lstStyle/>
          <a:p>
            <a:r>
              <a:rPr lang="en-US" b="1" dirty="0"/>
              <a:t>Gantt Chart</a:t>
            </a:r>
            <a:endParaRPr lang="en-MY" dirty="0"/>
          </a:p>
        </p:txBody>
      </p:sp>
    </p:spTree>
    <p:extLst>
      <p:ext uri="{BB962C8B-B14F-4D97-AF65-F5344CB8AC3E}">
        <p14:creationId xmlns:p14="http://schemas.microsoft.com/office/powerpoint/2010/main" val="25495044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9158CBB-0688-BBCE-D778-EC95AD817199}"/>
              </a:ext>
            </a:extLst>
          </p:cNvPr>
          <p:cNvSpPr>
            <a:spLocks noGrp="1"/>
          </p:cNvSpPr>
          <p:nvPr>
            <p:ph type="title"/>
          </p:nvPr>
        </p:nvSpPr>
        <p:spPr/>
        <p:txBody>
          <a:bodyPr/>
          <a:lstStyle/>
          <a:p>
            <a:r>
              <a:rPr lang="en-US" b="1" dirty="0"/>
              <a:t>Gantt Chart</a:t>
            </a:r>
            <a:endParaRPr lang="en-MY" dirty="0"/>
          </a:p>
        </p:txBody>
      </p:sp>
      <p:pic>
        <p:nvPicPr>
          <p:cNvPr id="4" name="Picture 3">
            <a:extLst>
              <a:ext uri="{FF2B5EF4-FFF2-40B4-BE49-F238E27FC236}">
                <a16:creationId xmlns:a16="http://schemas.microsoft.com/office/drawing/2014/main" id="{5CE1284E-8804-50AB-C8E8-3E2768A1289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5334" b="6762"/>
          <a:stretch/>
        </p:blipFill>
        <p:spPr bwMode="auto">
          <a:xfrm>
            <a:off x="1169416" y="1263721"/>
            <a:ext cx="9853167" cy="50857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71552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7804106F-FA64-286A-04FC-353B30B818C8}"/>
              </a:ext>
            </a:extLst>
          </p:cNvPr>
          <p:cNvSpPr>
            <a:spLocks noGrp="1"/>
          </p:cNvSpPr>
          <p:nvPr>
            <p:ph idx="1"/>
          </p:nvPr>
        </p:nvSpPr>
        <p:spPr>
          <a:xfrm>
            <a:off x="254000" y="1697038"/>
            <a:ext cx="11747500" cy="4525962"/>
          </a:xfrm>
        </p:spPr>
        <p:txBody>
          <a:bodyPr wrap="square" anchor="t">
            <a:normAutofit/>
          </a:bodyPr>
          <a:lstStyle/>
          <a:p>
            <a:pPr>
              <a:buFont typeface="Arial" panose="020B0604020202020204" pitchFamily="34" charset="0"/>
              <a:buChar char="•"/>
            </a:pPr>
            <a:r>
              <a:rPr lang="en-US" altLang="en-US" sz="2400" dirty="0"/>
              <a:t>Problem Statement</a:t>
            </a:r>
          </a:p>
          <a:p>
            <a:pPr>
              <a:buFont typeface="Arial" panose="020B0604020202020204" pitchFamily="34" charset="0"/>
              <a:buChar char="•"/>
            </a:pPr>
            <a:r>
              <a:rPr lang="en-US" altLang="en-US" sz="2400" dirty="0"/>
              <a:t>System Change Request</a:t>
            </a:r>
          </a:p>
          <a:p>
            <a:pPr>
              <a:buFont typeface="Arial" panose="020B0604020202020204" pitchFamily="34" charset="0"/>
              <a:buChar char="•"/>
            </a:pPr>
            <a:r>
              <a:rPr lang="en-US" altLang="en-US" sz="2400" dirty="0"/>
              <a:t>Preliminary Investigation</a:t>
            </a:r>
            <a:endParaRPr lang="en-MY" sz="2400" dirty="0"/>
          </a:p>
          <a:p>
            <a:pPr>
              <a:buFont typeface="Arial" panose="020B0604020202020204" pitchFamily="34" charset="0"/>
              <a:buChar char="•"/>
            </a:pPr>
            <a:endParaRPr lang="en-MY" sz="2400" dirty="0"/>
          </a:p>
        </p:txBody>
      </p:sp>
      <p:sp>
        <p:nvSpPr>
          <p:cNvPr id="4" name="Title 3">
            <a:extLst>
              <a:ext uri="{FF2B5EF4-FFF2-40B4-BE49-F238E27FC236}">
                <a16:creationId xmlns:a16="http://schemas.microsoft.com/office/drawing/2014/main" id="{8030856A-6B10-E63A-FF9D-FCC3E858E38B}"/>
              </a:ext>
            </a:extLst>
          </p:cNvPr>
          <p:cNvSpPr>
            <a:spLocks noGrp="1"/>
          </p:cNvSpPr>
          <p:nvPr>
            <p:ph type="title"/>
          </p:nvPr>
        </p:nvSpPr>
        <p:spPr>
          <a:xfrm>
            <a:off x="295352" y="274638"/>
            <a:ext cx="10457373" cy="1143000"/>
          </a:xfrm>
        </p:spPr>
        <p:txBody>
          <a:bodyPr wrap="square" anchor="ctr">
            <a:normAutofit/>
          </a:bodyPr>
          <a:lstStyle/>
          <a:p>
            <a:r>
              <a:rPr lang="en-MY" dirty="0"/>
              <a:t>Contents &amp; Structure </a:t>
            </a:r>
          </a:p>
        </p:txBody>
      </p:sp>
    </p:spTree>
    <p:extLst>
      <p:ext uri="{BB962C8B-B14F-4D97-AF65-F5344CB8AC3E}">
        <p14:creationId xmlns:p14="http://schemas.microsoft.com/office/powerpoint/2010/main" val="15378008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7677AEB-E8B5-337F-0859-C7F9118D69CB}"/>
              </a:ext>
            </a:extLst>
          </p:cNvPr>
          <p:cNvSpPr>
            <a:spLocks noGrp="1"/>
          </p:cNvSpPr>
          <p:nvPr>
            <p:ph idx="1"/>
          </p:nvPr>
        </p:nvSpPr>
        <p:spPr/>
        <p:txBody>
          <a:bodyPr/>
          <a:lstStyle/>
          <a:p>
            <a:pPr algn="just" eaLnBrk="1" hangingPunct="1">
              <a:lnSpc>
                <a:spcPct val="90000"/>
              </a:lnSpc>
            </a:pPr>
            <a:r>
              <a:rPr lang="en-US" sz="2400" dirty="0">
                <a:solidFill>
                  <a:srgbClr val="990000"/>
                </a:solidFill>
              </a:rPr>
              <a:t>black bars</a:t>
            </a:r>
            <a:r>
              <a:rPr lang="en-US" sz="2400" dirty="0"/>
              <a:t> – summary tasks – project phases</a:t>
            </a:r>
          </a:p>
          <a:p>
            <a:pPr algn="just" eaLnBrk="1" hangingPunct="1">
              <a:lnSpc>
                <a:spcPct val="90000"/>
              </a:lnSpc>
            </a:pPr>
            <a:r>
              <a:rPr lang="en-US" sz="2400" dirty="0">
                <a:solidFill>
                  <a:srgbClr val="990000"/>
                </a:solidFill>
              </a:rPr>
              <a:t>red bars</a:t>
            </a:r>
            <a:r>
              <a:rPr lang="en-US" sz="2400" dirty="0"/>
              <a:t> – tasks that are critical to the schedule – 	any extension to the duration will delay other 	tasks</a:t>
            </a:r>
          </a:p>
          <a:p>
            <a:pPr algn="just" eaLnBrk="1" hangingPunct="1">
              <a:lnSpc>
                <a:spcPct val="90000"/>
              </a:lnSpc>
            </a:pPr>
            <a:r>
              <a:rPr lang="en-US" sz="2400" dirty="0">
                <a:solidFill>
                  <a:srgbClr val="990000"/>
                </a:solidFill>
              </a:rPr>
              <a:t>blue bars</a:t>
            </a:r>
            <a:r>
              <a:rPr lang="en-US" sz="2400" dirty="0"/>
              <a:t> – tasks that are not critical to the schedule – they have slack time – delays will not affect other tasks &amp; project as a whole</a:t>
            </a:r>
          </a:p>
          <a:p>
            <a:pPr algn="just" eaLnBrk="1" hangingPunct="1">
              <a:lnSpc>
                <a:spcPct val="90000"/>
              </a:lnSpc>
            </a:pPr>
            <a:r>
              <a:rPr lang="en-US" sz="2400" dirty="0">
                <a:solidFill>
                  <a:srgbClr val="990000"/>
                </a:solidFill>
              </a:rPr>
              <a:t>red arrows</a:t>
            </a:r>
            <a:r>
              <a:rPr lang="en-US" sz="2400" dirty="0"/>
              <a:t> – prerequisites between two critical tasks</a:t>
            </a:r>
          </a:p>
          <a:p>
            <a:pPr algn="just" eaLnBrk="1" hangingPunct="1">
              <a:lnSpc>
                <a:spcPct val="90000"/>
              </a:lnSpc>
            </a:pPr>
            <a:r>
              <a:rPr lang="en-US" sz="2400" dirty="0">
                <a:solidFill>
                  <a:srgbClr val="990000"/>
                </a:solidFill>
              </a:rPr>
              <a:t>blue arrows</a:t>
            </a:r>
            <a:r>
              <a:rPr lang="en-US" sz="2400" dirty="0"/>
              <a:t> – prerequisites between two non-critical  tasks</a:t>
            </a:r>
          </a:p>
          <a:p>
            <a:pPr algn="just" eaLnBrk="1" hangingPunct="1">
              <a:lnSpc>
                <a:spcPct val="90000"/>
              </a:lnSpc>
            </a:pPr>
            <a:r>
              <a:rPr lang="en-US" sz="2400" dirty="0">
                <a:solidFill>
                  <a:srgbClr val="990000"/>
                </a:solidFill>
              </a:rPr>
              <a:t>teal diamonds</a:t>
            </a:r>
            <a:r>
              <a:rPr lang="en-US" sz="2400" dirty="0"/>
              <a:t> – milestones – signifies the end of some significant task / deliverable</a:t>
            </a:r>
          </a:p>
          <a:p>
            <a:endParaRPr lang="en-MY" sz="2400" dirty="0"/>
          </a:p>
        </p:txBody>
      </p:sp>
      <p:sp>
        <p:nvSpPr>
          <p:cNvPr id="3" name="Title 2">
            <a:extLst>
              <a:ext uri="{FF2B5EF4-FFF2-40B4-BE49-F238E27FC236}">
                <a16:creationId xmlns:a16="http://schemas.microsoft.com/office/drawing/2014/main" id="{D5AB9807-A3BA-7818-5016-69375F4111DD}"/>
              </a:ext>
            </a:extLst>
          </p:cNvPr>
          <p:cNvSpPr>
            <a:spLocks noGrp="1"/>
          </p:cNvSpPr>
          <p:nvPr>
            <p:ph type="title"/>
          </p:nvPr>
        </p:nvSpPr>
        <p:spPr/>
        <p:txBody>
          <a:bodyPr/>
          <a:lstStyle/>
          <a:p>
            <a:r>
              <a:rPr lang="en-US" b="1" dirty="0"/>
              <a:t>Gantt Chart</a:t>
            </a:r>
            <a:endParaRPr lang="en-MY" dirty="0"/>
          </a:p>
        </p:txBody>
      </p:sp>
    </p:spTree>
    <p:extLst>
      <p:ext uri="{BB962C8B-B14F-4D97-AF65-F5344CB8AC3E}">
        <p14:creationId xmlns:p14="http://schemas.microsoft.com/office/powerpoint/2010/main" val="11017658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744419A-AC71-F1DC-5D50-2685CB1CFFE1}"/>
              </a:ext>
            </a:extLst>
          </p:cNvPr>
          <p:cNvSpPr>
            <a:spLocks noGrp="1"/>
          </p:cNvSpPr>
          <p:nvPr>
            <p:ph idx="1"/>
          </p:nvPr>
        </p:nvSpPr>
        <p:spPr/>
        <p:txBody>
          <a:bodyPr/>
          <a:lstStyle/>
          <a:p>
            <a:pPr algn="just" eaLnBrk="1" hangingPunct="1"/>
            <a:r>
              <a:rPr lang="en-US" sz="2400" dirty="0"/>
              <a:t>WBS – Work breakdown structure</a:t>
            </a:r>
          </a:p>
          <a:p>
            <a:pPr lvl="1" algn="just" eaLnBrk="1" hangingPunct="1">
              <a:buFont typeface="Wingdings" panose="05000000000000000000" pitchFamily="2" charset="2"/>
              <a:buChar char="Ø"/>
            </a:pPr>
            <a:r>
              <a:rPr lang="en-US" sz="2400" dirty="0"/>
              <a:t>The process of dividing the project into manageable tasks and logically ordering them to ensure a smooth transition between tasks</a:t>
            </a:r>
          </a:p>
          <a:p>
            <a:pPr lvl="1" algn="just" eaLnBrk="1" hangingPunct="1">
              <a:buFont typeface="Wingdings" panose="05000000000000000000" pitchFamily="2" charset="2"/>
              <a:buChar char="Ø"/>
            </a:pPr>
            <a:r>
              <a:rPr lang="en-US" sz="2400" dirty="0"/>
              <a:t>hierarchical decomposition of project into phases, activities &amp; tasks</a:t>
            </a:r>
          </a:p>
          <a:p>
            <a:endParaRPr lang="en-MY" sz="2400" dirty="0"/>
          </a:p>
        </p:txBody>
      </p:sp>
      <p:sp>
        <p:nvSpPr>
          <p:cNvPr id="3" name="Title 2">
            <a:extLst>
              <a:ext uri="{FF2B5EF4-FFF2-40B4-BE49-F238E27FC236}">
                <a16:creationId xmlns:a16="http://schemas.microsoft.com/office/drawing/2014/main" id="{10218D19-0826-0298-008E-DD645607D561}"/>
              </a:ext>
            </a:extLst>
          </p:cNvPr>
          <p:cNvSpPr>
            <a:spLocks noGrp="1"/>
          </p:cNvSpPr>
          <p:nvPr>
            <p:ph type="title"/>
          </p:nvPr>
        </p:nvSpPr>
        <p:spPr/>
        <p:txBody>
          <a:bodyPr/>
          <a:lstStyle/>
          <a:p>
            <a:r>
              <a:rPr lang="en-US" b="1" dirty="0"/>
              <a:t>Gantt Chart</a:t>
            </a:r>
            <a:endParaRPr lang="en-MY" dirty="0"/>
          </a:p>
        </p:txBody>
      </p:sp>
    </p:spTree>
    <p:extLst>
      <p:ext uri="{BB962C8B-B14F-4D97-AF65-F5344CB8AC3E}">
        <p14:creationId xmlns:p14="http://schemas.microsoft.com/office/powerpoint/2010/main" val="33352667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A142130-680C-542A-528F-7072141BDCBF}"/>
              </a:ext>
            </a:extLst>
          </p:cNvPr>
          <p:cNvSpPr>
            <a:spLocks noGrp="1"/>
          </p:cNvSpPr>
          <p:nvPr>
            <p:ph idx="1"/>
          </p:nvPr>
        </p:nvSpPr>
        <p:spPr/>
        <p:txBody>
          <a:bodyPr/>
          <a:lstStyle/>
          <a:p>
            <a:pPr eaLnBrk="1" hangingPunct="1"/>
            <a:r>
              <a:rPr lang="en-US" sz="2400" dirty="0"/>
              <a:t>Decomposition is as follows :</a:t>
            </a:r>
          </a:p>
          <a:p>
            <a:pPr lvl="1" eaLnBrk="1" hangingPunct="1">
              <a:buFontTx/>
              <a:buNone/>
            </a:pPr>
            <a:r>
              <a:rPr lang="en-US" sz="2400" dirty="0"/>
              <a:t>1 	Phase 1 of the project</a:t>
            </a:r>
          </a:p>
          <a:p>
            <a:pPr lvl="1" eaLnBrk="1" hangingPunct="1">
              <a:buFontTx/>
              <a:buNone/>
            </a:pPr>
            <a:r>
              <a:rPr lang="en-US" sz="2400" dirty="0"/>
              <a:t>	1.1 	Activity 1 of Phase 1</a:t>
            </a:r>
          </a:p>
          <a:p>
            <a:pPr lvl="1" eaLnBrk="1" hangingPunct="1">
              <a:buFontTx/>
              <a:buNone/>
            </a:pPr>
            <a:r>
              <a:rPr lang="en-US" sz="2400" dirty="0"/>
              <a:t>			1.1.1 	Task 1 of Activity 1 in Phase 1</a:t>
            </a:r>
          </a:p>
          <a:p>
            <a:pPr lvl="1" eaLnBrk="1" hangingPunct="1">
              <a:buFontTx/>
              <a:buNone/>
            </a:pPr>
            <a:r>
              <a:rPr lang="en-US" sz="2400" dirty="0"/>
              <a:t>			1.1.2 	Task 2 of Activity 1 in Phase 1</a:t>
            </a:r>
          </a:p>
          <a:p>
            <a:pPr lvl="1" eaLnBrk="1" hangingPunct="1">
              <a:buFontTx/>
              <a:buNone/>
            </a:pPr>
            <a:r>
              <a:rPr lang="en-US" sz="2400" dirty="0"/>
              <a:t>	1.2 	Activity 2 of Phase 1 ...</a:t>
            </a:r>
          </a:p>
          <a:p>
            <a:pPr lvl="1" eaLnBrk="1" hangingPunct="1">
              <a:buFontTx/>
              <a:buNone/>
            </a:pPr>
            <a:r>
              <a:rPr lang="en-US" sz="2400" dirty="0"/>
              <a:t>2  	Phase 2 of the project ...</a:t>
            </a:r>
          </a:p>
          <a:p>
            <a:endParaRPr lang="en-MY" sz="2400" dirty="0"/>
          </a:p>
        </p:txBody>
      </p:sp>
      <p:sp>
        <p:nvSpPr>
          <p:cNvPr id="3" name="Title 2">
            <a:extLst>
              <a:ext uri="{FF2B5EF4-FFF2-40B4-BE49-F238E27FC236}">
                <a16:creationId xmlns:a16="http://schemas.microsoft.com/office/drawing/2014/main" id="{42A1C7E0-6F68-51E8-AE47-ED9904B1189F}"/>
              </a:ext>
            </a:extLst>
          </p:cNvPr>
          <p:cNvSpPr>
            <a:spLocks noGrp="1"/>
          </p:cNvSpPr>
          <p:nvPr>
            <p:ph type="title"/>
          </p:nvPr>
        </p:nvSpPr>
        <p:spPr/>
        <p:txBody>
          <a:bodyPr/>
          <a:lstStyle/>
          <a:p>
            <a:r>
              <a:rPr lang="en-US" b="1" dirty="0"/>
              <a:t>Gantt Chart</a:t>
            </a:r>
            <a:endParaRPr lang="en-MY" dirty="0"/>
          </a:p>
        </p:txBody>
      </p:sp>
    </p:spTree>
    <p:extLst>
      <p:ext uri="{BB962C8B-B14F-4D97-AF65-F5344CB8AC3E}">
        <p14:creationId xmlns:p14="http://schemas.microsoft.com/office/powerpoint/2010/main" val="25988354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0617E44-97CD-DEF2-BB63-0AE0DE010C2E}"/>
              </a:ext>
            </a:extLst>
          </p:cNvPr>
          <p:cNvSpPr>
            <a:spLocks noGrp="1"/>
          </p:cNvSpPr>
          <p:nvPr>
            <p:ph type="title"/>
          </p:nvPr>
        </p:nvSpPr>
        <p:spPr/>
        <p:txBody>
          <a:bodyPr/>
          <a:lstStyle/>
          <a:p>
            <a:r>
              <a:rPr lang="en-US" sz="2800" b="1" dirty="0"/>
              <a:t>Project Management Software - </a:t>
            </a:r>
            <a:r>
              <a:rPr lang="en-US" sz="2800" b="1" dirty="0" err="1"/>
              <a:t>MsProject</a:t>
            </a:r>
            <a:endParaRPr lang="en-MY" dirty="0"/>
          </a:p>
        </p:txBody>
      </p:sp>
      <p:pic>
        <p:nvPicPr>
          <p:cNvPr id="4" name="Picture 4" descr="figtk3-12">
            <a:extLst>
              <a:ext uri="{FF2B5EF4-FFF2-40B4-BE49-F238E27FC236}">
                <a16:creationId xmlns:a16="http://schemas.microsoft.com/office/drawing/2014/main" id="{9A52800A-7A42-5875-EB48-421C0149EBC7}"/>
              </a:ext>
            </a:extLst>
          </p:cNvPr>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2784297" y="1226745"/>
            <a:ext cx="6390525" cy="5224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6355445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D11F995-DA4A-756D-206A-6B963B21A679}"/>
              </a:ext>
            </a:extLst>
          </p:cNvPr>
          <p:cNvSpPr>
            <a:spLocks noGrp="1"/>
          </p:cNvSpPr>
          <p:nvPr>
            <p:ph idx="1"/>
          </p:nvPr>
        </p:nvSpPr>
        <p:spPr/>
        <p:txBody>
          <a:bodyPr/>
          <a:lstStyle/>
          <a:p>
            <a:pPr eaLnBrk="1" hangingPunct="1"/>
            <a:r>
              <a:rPr lang="en-US" sz="2400" dirty="0"/>
              <a:t>Successful systems must :</a:t>
            </a:r>
          </a:p>
          <a:p>
            <a:pPr lvl="1" eaLnBrk="1" hangingPunct="1">
              <a:buFont typeface="Wingdings" panose="05000000000000000000" pitchFamily="2" charset="2"/>
              <a:buChar char="Ø"/>
            </a:pPr>
            <a:r>
              <a:rPr lang="en-US" sz="2400" dirty="0"/>
              <a:t>Satisfy business requirements</a:t>
            </a:r>
          </a:p>
          <a:p>
            <a:pPr lvl="1" eaLnBrk="1" hangingPunct="1">
              <a:buFont typeface="Wingdings" panose="05000000000000000000" pitchFamily="2" charset="2"/>
              <a:buChar char="Ø"/>
            </a:pPr>
            <a:r>
              <a:rPr lang="en-US" sz="2400" dirty="0"/>
              <a:t>Meet users’ needs</a:t>
            </a:r>
          </a:p>
          <a:p>
            <a:pPr lvl="1" eaLnBrk="1" hangingPunct="1">
              <a:buFont typeface="Wingdings" panose="05000000000000000000" pitchFamily="2" charset="2"/>
              <a:buChar char="Ø"/>
            </a:pPr>
            <a:r>
              <a:rPr lang="en-US" sz="2400" dirty="0"/>
              <a:t>Stay within budget</a:t>
            </a:r>
          </a:p>
          <a:p>
            <a:pPr lvl="1" eaLnBrk="1" hangingPunct="1">
              <a:buFont typeface="Wingdings" panose="05000000000000000000" pitchFamily="2" charset="2"/>
              <a:buChar char="Ø"/>
            </a:pPr>
            <a:r>
              <a:rPr lang="en-US" sz="2400" dirty="0"/>
              <a:t>Be completed on time</a:t>
            </a:r>
          </a:p>
          <a:p>
            <a:endParaRPr lang="en-MY" sz="2400" dirty="0"/>
          </a:p>
        </p:txBody>
      </p:sp>
      <p:sp>
        <p:nvSpPr>
          <p:cNvPr id="3" name="Title 2">
            <a:extLst>
              <a:ext uri="{FF2B5EF4-FFF2-40B4-BE49-F238E27FC236}">
                <a16:creationId xmlns:a16="http://schemas.microsoft.com/office/drawing/2014/main" id="{12E2B154-D337-51D5-D8FE-617934702886}"/>
              </a:ext>
            </a:extLst>
          </p:cNvPr>
          <p:cNvSpPr>
            <a:spLocks noGrp="1"/>
          </p:cNvSpPr>
          <p:nvPr>
            <p:ph type="title"/>
          </p:nvPr>
        </p:nvSpPr>
        <p:spPr/>
        <p:txBody>
          <a:bodyPr/>
          <a:lstStyle/>
          <a:p>
            <a:r>
              <a:rPr lang="en-US" b="1" dirty="0"/>
              <a:t>Keys to project success</a:t>
            </a:r>
            <a:endParaRPr lang="en-MY" dirty="0"/>
          </a:p>
        </p:txBody>
      </p:sp>
    </p:spTree>
    <p:extLst>
      <p:ext uri="{BB962C8B-B14F-4D97-AF65-F5344CB8AC3E}">
        <p14:creationId xmlns:p14="http://schemas.microsoft.com/office/powerpoint/2010/main" val="164279505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DCFFB7C-14E8-96F3-DE96-BB4E29CD4777}"/>
              </a:ext>
            </a:extLst>
          </p:cNvPr>
          <p:cNvSpPr>
            <a:spLocks noGrp="1"/>
          </p:cNvSpPr>
          <p:nvPr>
            <p:ph idx="1"/>
          </p:nvPr>
        </p:nvSpPr>
        <p:spPr>
          <a:xfrm>
            <a:off x="444500" y="1635393"/>
            <a:ext cx="9973496" cy="4525962"/>
          </a:xfrm>
        </p:spPr>
        <p:txBody>
          <a:bodyPr/>
          <a:lstStyle/>
          <a:p>
            <a:pPr eaLnBrk="1" hangingPunct="1">
              <a:lnSpc>
                <a:spcPct val="90000"/>
              </a:lnSpc>
            </a:pPr>
            <a:r>
              <a:rPr lang="en-US" sz="2400" dirty="0"/>
              <a:t>Unclear requirements, targets, or scope</a:t>
            </a:r>
          </a:p>
          <a:p>
            <a:pPr eaLnBrk="1" hangingPunct="1">
              <a:lnSpc>
                <a:spcPct val="90000"/>
              </a:lnSpc>
            </a:pPr>
            <a:r>
              <a:rPr lang="en-US" sz="2400" dirty="0"/>
              <a:t>Shortcuts or sloppy work</a:t>
            </a:r>
          </a:p>
          <a:p>
            <a:pPr eaLnBrk="1" hangingPunct="1">
              <a:lnSpc>
                <a:spcPct val="90000"/>
              </a:lnSpc>
            </a:pPr>
            <a:r>
              <a:rPr lang="en-US" sz="2400" dirty="0"/>
              <a:t>Poor design choices</a:t>
            </a:r>
          </a:p>
          <a:p>
            <a:pPr eaLnBrk="1" hangingPunct="1">
              <a:lnSpc>
                <a:spcPct val="90000"/>
              </a:lnSpc>
            </a:pPr>
            <a:r>
              <a:rPr lang="en-US" sz="2400" dirty="0"/>
              <a:t>Insufficient testing or test procedures</a:t>
            </a:r>
          </a:p>
          <a:p>
            <a:pPr eaLnBrk="1" hangingPunct="1">
              <a:lnSpc>
                <a:spcPct val="90000"/>
              </a:lnSpc>
            </a:pPr>
            <a:r>
              <a:rPr lang="en-US" sz="2400" dirty="0"/>
              <a:t>Lack of software change control</a:t>
            </a:r>
          </a:p>
          <a:p>
            <a:pPr eaLnBrk="1" hangingPunct="1">
              <a:lnSpc>
                <a:spcPct val="90000"/>
              </a:lnSpc>
            </a:pPr>
            <a:r>
              <a:rPr lang="en-US" sz="2400" dirty="0"/>
              <a:t>Changes in culture, funding or objectives</a:t>
            </a:r>
          </a:p>
          <a:p>
            <a:pPr eaLnBrk="1" hangingPunct="1">
              <a:lnSpc>
                <a:spcPct val="90000"/>
              </a:lnSpc>
            </a:pPr>
            <a:r>
              <a:rPr lang="en-US" sz="2400" dirty="0"/>
              <a:t>Unrealistic cost estimates</a:t>
            </a:r>
          </a:p>
          <a:p>
            <a:pPr eaLnBrk="1" hangingPunct="1">
              <a:lnSpc>
                <a:spcPct val="90000"/>
              </a:lnSpc>
            </a:pPr>
            <a:r>
              <a:rPr lang="en-US" sz="2400" dirty="0"/>
              <a:t>Poor monitoring and control of progress</a:t>
            </a:r>
          </a:p>
          <a:p>
            <a:pPr eaLnBrk="1" hangingPunct="1">
              <a:lnSpc>
                <a:spcPct val="90000"/>
              </a:lnSpc>
            </a:pPr>
            <a:r>
              <a:rPr lang="en-US" sz="2400" dirty="0"/>
              <a:t>Inadequate reaction to early signs of problems</a:t>
            </a:r>
          </a:p>
          <a:p>
            <a:pPr eaLnBrk="1" hangingPunct="1">
              <a:lnSpc>
                <a:spcPct val="90000"/>
              </a:lnSpc>
            </a:pPr>
            <a:r>
              <a:rPr lang="en-US" sz="2400" dirty="0"/>
              <a:t>Failure to recognize activity independencies</a:t>
            </a:r>
          </a:p>
          <a:p>
            <a:pPr eaLnBrk="1" hangingPunct="1">
              <a:lnSpc>
                <a:spcPct val="90000"/>
              </a:lnSpc>
            </a:pPr>
            <a:r>
              <a:rPr lang="en-US" sz="2400" dirty="0"/>
              <a:t>Personality conflicts and employee turnover</a:t>
            </a:r>
          </a:p>
          <a:p>
            <a:endParaRPr lang="en-MY" sz="2400" dirty="0"/>
          </a:p>
        </p:txBody>
      </p:sp>
      <p:sp>
        <p:nvSpPr>
          <p:cNvPr id="3" name="Title 2">
            <a:extLst>
              <a:ext uri="{FF2B5EF4-FFF2-40B4-BE49-F238E27FC236}">
                <a16:creationId xmlns:a16="http://schemas.microsoft.com/office/drawing/2014/main" id="{9E9180E4-7970-9087-6EFA-0053EFD74620}"/>
              </a:ext>
            </a:extLst>
          </p:cNvPr>
          <p:cNvSpPr>
            <a:spLocks noGrp="1"/>
          </p:cNvSpPr>
          <p:nvPr>
            <p:ph type="title"/>
          </p:nvPr>
        </p:nvSpPr>
        <p:spPr/>
        <p:txBody>
          <a:bodyPr/>
          <a:lstStyle/>
          <a:p>
            <a:r>
              <a:rPr lang="en-US" b="1" dirty="0"/>
              <a:t>Some reasons for project failure</a:t>
            </a:r>
            <a:endParaRPr lang="en-MY" dirty="0"/>
          </a:p>
        </p:txBody>
      </p:sp>
    </p:spTree>
    <p:extLst>
      <p:ext uri="{BB962C8B-B14F-4D97-AF65-F5344CB8AC3E}">
        <p14:creationId xmlns:p14="http://schemas.microsoft.com/office/powerpoint/2010/main" val="164443845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759A487-CDEC-9FC5-EED6-A21237406EE3}"/>
              </a:ext>
            </a:extLst>
          </p:cNvPr>
          <p:cNvSpPr>
            <a:spLocks noGrp="1"/>
          </p:cNvSpPr>
          <p:nvPr>
            <p:ph idx="1"/>
          </p:nvPr>
        </p:nvSpPr>
        <p:spPr/>
        <p:txBody>
          <a:bodyPr/>
          <a:lstStyle/>
          <a:p>
            <a:r>
              <a:rPr lang="en-US" sz="2400" dirty="0"/>
              <a:t>A systems analyst conducts a preliminary investigation to study the systems request and recommend specific action</a:t>
            </a:r>
          </a:p>
          <a:p>
            <a:r>
              <a:rPr lang="en-US" sz="2400" dirty="0"/>
              <a:t>The analyst gather facts about the problem or opportunity, project scope and constraints, project benefits and estimated development time and cost</a:t>
            </a:r>
          </a:p>
          <a:p>
            <a:r>
              <a:rPr lang="en-US" sz="2400" dirty="0"/>
              <a:t>The end product of the preliminary investigation is a report to the management</a:t>
            </a:r>
          </a:p>
          <a:p>
            <a:endParaRPr lang="en-MY" sz="2400" dirty="0"/>
          </a:p>
        </p:txBody>
      </p:sp>
      <p:sp>
        <p:nvSpPr>
          <p:cNvPr id="3" name="Title 2">
            <a:extLst>
              <a:ext uri="{FF2B5EF4-FFF2-40B4-BE49-F238E27FC236}">
                <a16:creationId xmlns:a16="http://schemas.microsoft.com/office/drawing/2014/main" id="{81B7A27D-4D06-39BB-B048-7FBEAEBAF38E}"/>
              </a:ext>
            </a:extLst>
          </p:cNvPr>
          <p:cNvSpPr>
            <a:spLocks noGrp="1"/>
          </p:cNvSpPr>
          <p:nvPr>
            <p:ph type="title"/>
          </p:nvPr>
        </p:nvSpPr>
        <p:spPr/>
        <p:txBody>
          <a:bodyPr/>
          <a:lstStyle/>
          <a:p>
            <a:r>
              <a:rPr lang="en-US" b="1" dirty="0"/>
              <a:t>Preliminary Investigation Overview</a:t>
            </a:r>
            <a:endParaRPr lang="en-MY" dirty="0"/>
          </a:p>
        </p:txBody>
      </p:sp>
    </p:spTree>
    <p:extLst>
      <p:ext uri="{BB962C8B-B14F-4D97-AF65-F5344CB8AC3E}">
        <p14:creationId xmlns:p14="http://schemas.microsoft.com/office/powerpoint/2010/main" val="41540624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8A2A509-BDAE-C202-66C9-7992F89DCDEE}"/>
              </a:ext>
            </a:extLst>
          </p:cNvPr>
          <p:cNvSpPr>
            <a:spLocks noGrp="1"/>
          </p:cNvSpPr>
          <p:nvPr>
            <p:ph idx="1"/>
          </p:nvPr>
        </p:nvSpPr>
        <p:spPr/>
        <p:txBody>
          <a:bodyPr/>
          <a:lstStyle/>
          <a:p>
            <a:pPr eaLnBrk="1" hangingPunct="1"/>
            <a:r>
              <a:rPr lang="en-US" sz="2400" b="1" dirty="0"/>
              <a:t>Interaction with Managers and Users</a:t>
            </a:r>
          </a:p>
          <a:p>
            <a:pPr lvl="1" eaLnBrk="1" hangingPunct="1">
              <a:buFont typeface="Wingdings" panose="05000000000000000000" pitchFamily="2" charset="2"/>
              <a:buChar char="Ø"/>
            </a:pPr>
            <a:r>
              <a:rPr lang="en-US" sz="2400" dirty="0"/>
              <a:t>Meet with key managers, users, and IT staff to describe the project, explain responsibilities, answer questions, and invite comments</a:t>
            </a:r>
          </a:p>
          <a:p>
            <a:pPr lvl="1" eaLnBrk="1" hangingPunct="1">
              <a:buFont typeface="Wingdings" panose="05000000000000000000" pitchFamily="2" charset="2"/>
              <a:buChar char="Ø"/>
            </a:pPr>
            <a:r>
              <a:rPr lang="en-US" sz="2400" dirty="0"/>
              <a:t>Focus on improvements and enhancements, not problems</a:t>
            </a:r>
          </a:p>
          <a:p>
            <a:pPr lvl="1" eaLnBrk="1" hangingPunct="1"/>
            <a:endParaRPr lang="en-US" sz="2400" dirty="0"/>
          </a:p>
          <a:p>
            <a:endParaRPr lang="en-MY" sz="2400" dirty="0"/>
          </a:p>
        </p:txBody>
      </p:sp>
      <p:sp>
        <p:nvSpPr>
          <p:cNvPr id="3" name="Title 2">
            <a:extLst>
              <a:ext uri="{FF2B5EF4-FFF2-40B4-BE49-F238E27FC236}">
                <a16:creationId xmlns:a16="http://schemas.microsoft.com/office/drawing/2014/main" id="{C73B5E59-C95A-8A24-0D76-13CA2B32673B}"/>
              </a:ext>
            </a:extLst>
          </p:cNvPr>
          <p:cNvSpPr>
            <a:spLocks noGrp="1"/>
          </p:cNvSpPr>
          <p:nvPr>
            <p:ph type="title"/>
          </p:nvPr>
        </p:nvSpPr>
        <p:spPr/>
        <p:txBody>
          <a:bodyPr/>
          <a:lstStyle/>
          <a:p>
            <a:r>
              <a:rPr lang="en-US" b="1" dirty="0"/>
              <a:t>Preliminary Investigation Overview</a:t>
            </a:r>
            <a:endParaRPr lang="en-MY" dirty="0"/>
          </a:p>
        </p:txBody>
      </p:sp>
    </p:spTree>
    <p:extLst>
      <p:ext uri="{BB962C8B-B14F-4D97-AF65-F5344CB8AC3E}">
        <p14:creationId xmlns:p14="http://schemas.microsoft.com/office/powerpoint/2010/main" val="11695356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EE2B9E3-DF75-C2DA-E22E-86C28D132A58}"/>
              </a:ext>
            </a:extLst>
          </p:cNvPr>
          <p:cNvSpPr>
            <a:spLocks noGrp="1"/>
          </p:cNvSpPr>
          <p:nvPr>
            <p:ph idx="1"/>
          </p:nvPr>
        </p:nvSpPr>
        <p:spPr/>
        <p:txBody>
          <a:bodyPr/>
          <a:lstStyle/>
          <a:p>
            <a:pPr eaLnBrk="1" hangingPunct="1">
              <a:lnSpc>
                <a:spcPct val="80000"/>
              </a:lnSpc>
            </a:pPr>
            <a:r>
              <a:rPr lang="en-US" sz="2400" dirty="0"/>
              <a:t>One or more systems analyst investigate a systems request to determine the true nature and scope of the problem and recommend whether it is worthwhile to continue the project</a:t>
            </a:r>
          </a:p>
          <a:p>
            <a:pPr eaLnBrk="1" hangingPunct="1">
              <a:lnSpc>
                <a:spcPct val="80000"/>
              </a:lnSpc>
            </a:pPr>
            <a:r>
              <a:rPr lang="en-US" sz="2400" dirty="0"/>
              <a:t>purpose : </a:t>
            </a:r>
          </a:p>
          <a:p>
            <a:pPr lvl="1" eaLnBrk="1" hangingPunct="1">
              <a:lnSpc>
                <a:spcPct val="80000"/>
              </a:lnSpc>
              <a:buFont typeface="Wingdings" panose="05000000000000000000" pitchFamily="2" charset="2"/>
              <a:buChar char="Ø"/>
            </a:pPr>
            <a:r>
              <a:rPr lang="en-US" sz="2400" dirty="0"/>
              <a:t>gather enough information to determine if the information or problems specified in the systems request warrant </a:t>
            </a:r>
          </a:p>
          <a:p>
            <a:pPr eaLnBrk="1" hangingPunct="1">
              <a:lnSpc>
                <a:spcPct val="80000"/>
              </a:lnSpc>
            </a:pPr>
            <a:r>
              <a:rPr lang="en-US" sz="2400" dirty="0"/>
              <a:t>conducting subsequent phases of the SDLC</a:t>
            </a:r>
          </a:p>
          <a:p>
            <a:endParaRPr lang="en-MY" sz="2400" dirty="0"/>
          </a:p>
        </p:txBody>
      </p:sp>
      <p:sp>
        <p:nvSpPr>
          <p:cNvPr id="3" name="Title 2">
            <a:extLst>
              <a:ext uri="{FF2B5EF4-FFF2-40B4-BE49-F238E27FC236}">
                <a16:creationId xmlns:a16="http://schemas.microsoft.com/office/drawing/2014/main" id="{CB83D1A5-C4E2-18C6-5C3F-1E7626E77B6A}"/>
              </a:ext>
            </a:extLst>
          </p:cNvPr>
          <p:cNvSpPr>
            <a:spLocks noGrp="1"/>
          </p:cNvSpPr>
          <p:nvPr>
            <p:ph type="title"/>
          </p:nvPr>
        </p:nvSpPr>
        <p:spPr/>
        <p:txBody>
          <a:bodyPr/>
          <a:lstStyle/>
          <a:p>
            <a:r>
              <a:rPr lang="en-US" sz="2800" dirty="0"/>
              <a:t> </a:t>
            </a:r>
            <a:r>
              <a:rPr lang="en-US" sz="2800" b="1" dirty="0"/>
              <a:t>Preliminary Investigation Overview</a:t>
            </a:r>
            <a:endParaRPr lang="en-MY" dirty="0"/>
          </a:p>
        </p:txBody>
      </p:sp>
    </p:spTree>
    <p:extLst>
      <p:ext uri="{BB962C8B-B14F-4D97-AF65-F5344CB8AC3E}">
        <p14:creationId xmlns:p14="http://schemas.microsoft.com/office/powerpoint/2010/main" val="144998896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E65ECB6-8FD7-8D7F-ED9D-3AB338F14A0A}"/>
              </a:ext>
            </a:extLst>
          </p:cNvPr>
          <p:cNvSpPr>
            <a:spLocks noGrp="1"/>
          </p:cNvSpPr>
          <p:nvPr>
            <p:ph idx="1"/>
          </p:nvPr>
        </p:nvSpPr>
        <p:spPr/>
        <p:txBody>
          <a:bodyPr/>
          <a:lstStyle/>
          <a:p>
            <a:pPr eaLnBrk="1" hangingPunct="1">
              <a:defRPr/>
            </a:pPr>
            <a:r>
              <a:rPr lang="en-US" sz="2400" b="1" dirty="0"/>
              <a:t>Present Results and Recommendations to Management</a:t>
            </a:r>
          </a:p>
          <a:p>
            <a:pPr lvl="1" eaLnBrk="1" hangingPunct="1">
              <a:buFont typeface="Wingdings" panose="05000000000000000000" pitchFamily="2" charset="2"/>
              <a:buChar char="Ø"/>
              <a:defRPr/>
            </a:pPr>
            <a:r>
              <a:rPr lang="en-US" sz="2400" dirty="0"/>
              <a:t>Typical Report Includes:</a:t>
            </a:r>
          </a:p>
          <a:p>
            <a:pPr lvl="2" eaLnBrk="1" hangingPunct="1">
              <a:buFont typeface="Courier New" panose="02070309020205020404" pitchFamily="49" charset="0"/>
              <a:buChar char="o"/>
              <a:defRPr/>
            </a:pPr>
            <a:r>
              <a:rPr lang="en-US" sz="2400" dirty="0"/>
              <a:t>Introduction</a:t>
            </a:r>
          </a:p>
          <a:p>
            <a:pPr lvl="2" eaLnBrk="1" hangingPunct="1">
              <a:buFont typeface="Courier New" panose="02070309020205020404" pitchFamily="49" charset="0"/>
              <a:buChar char="o"/>
              <a:defRPr/>
            </a:pPr>
            <a:r>
              <a:rPr lang="en-US" sz="2400" dirty="0"/>
              <a:t>Systems Request Summary</a:t>
            </a:r>
          </a:p>
          <a:p>
            <a:pPr lvl="2" eaLnBrk="1" hangingPunct="1">
              <a:buFont typeface="Courier New" panose="02070309020205020404" pitchFamily="49" charset="0"/>
              <a:buChar char="o"/>
              <a:defRPr/>
            </a:pPr>
            <a:r>
              <a:rPr lang="en-US" sz="2400" dirty="0"/>
              <a:t>Findings</a:t>
            </a:r>
          </a:p>
          <a:p>
            <a:pPr lvl="2" eaLnBrk="1" hangingPunct="1">
              <a:buFont typeface="Courier New" panose="02070309020205020404" pitchFamily="49" charset="0"/>
              <a:buChar char="o"/>
              <a:defRPr/>
            </a:pPr>
            <a:r>
              <a:rPr lang="en-US" sz="2400" dirty="0"/>
              <a:t>Case for Action</a:t>
            </a:r>
          </a:p>
          <a:p>
            <a:pPr lvl="2" eaLnBrk="1" hangingPunct="1">
              <a:buFont typeface="Courier New" panose="02070309020205020404" pitchFamily="49" charset="0"/>
              <a:buChar char="o"/>
              <a:defRPr/>
            </a:pPr>
            <a:r>
              <a:rPr lang="en-US" sz="2400" dirty="0"/>
              <a:t>Project Roles</a:t>
            </a:r>
          </a:p>
          <a:p>
            <a:pPr lvl="2" eaLnBrk="1" hangingPunct="1">
              <a:buFont typeface="Courier New" panose="02070309020205020404" pitchFamily="49" charset="0"/>
              <a:buChar char="o"/>
              <a:defRPr/>
            </a:pPr>
            <a:r>
              <a:rPr lang="en-US" sz="2400" dirty="0"/>
              <a:t>Time and Costs Estimates</a:t>
            </a:r>
          </a:p>
          <a:p>
            <a:pPr lvl="2" eaLnBrk="1" hangingPunct="1">
              <a:buFont typeface="Courier New" panose="02070309020205020404" pitchFamily="49" charset="0"/>
              <a:buChar char="o"/>
              <a:defRPr/>
            </a:pPr>
            <a:r>
              <a:rPr lang="en-US" sz="2400" dirty="0"/>
              <a:t>Expected Benefits</a:t>
            </a:r>
          </a:p>
          <a:p>
            <a:pPr lvl="2" eaLnBrk="1" hangingPunct="1">
              <a:buFont typeface="Courier New" panose="02070309020205020404" pitchFamily="49" charset="0"/>
              <a:buChar char="o"/>
              <a:defRPr/>
            </a:pPr>
            <a:r>
              <a:rPr lang="en-US" sz="2400" dirty="0"/>
              <a:t>Appendix</a:t>
            </a:r>
          </a:p>
          <a:p>
            <a:endParaRPr lang="en-MY" sz="2400" dirty="0"/>
          </a:p>
        </p:txBody>
      </p:sp>
      <p:sp>
        <p:nvSpPr>
          <p:cNvPr id="3" name="Title 2">
            <a:extLst>
              <a:ext uri="{FF2B5EF4-FFF2-40B4-BE49-F238E27FC236}">
                <a16:creationId xmlns:a16="http://schemas.microsoft.com/office/drawing/2014/main" id="{4CC36980-8006-971C-862A-1C3B787727E4}"/>
              </a:ext>
            </a:extLst>
          </p:cNvPr>
          <p:cNvSpPr>
            <a:spLocks noGrp="1"/>
          </p:cNvSpPr>
          <p:nvPr>
            <p:ph type="title"/>
          </p:nvPr>
        </p:nvSpPr>
        <p:spPr/>
        <p:txBody>
          <a:bodyPr/>
          <a:lstStyle/>
          <a:p>
            <a:r>
              <a:rPr lang="en-US" dirty="0"/>
              <a:t>Preliminary Investigation Activities</a:t>
            </a:r>
            <a:endParaRPr lang="en-MY" dirty="0"/>
          </a:p>
        </p:txBody>
      </p:sp>
    </p:spTree>
    <p:extLst>
      <p:ext uri="{BB962C8B-B14F-4D97-AF65-F5344CB8AC3E}">
        <p14:creationId xmlns:p14="http://schemas.microsoft.com/office/powerpoint/2010/main" val="420373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9D496500-6EFF-D6A4-A019-E1438C03575B}"/>
              </a:ext>
            </a:extLst>
          </p:cNvPr>
          <p:cNvSpPr>
            <a:spLocks noGrp="1"/>
          </p:cNvSpPr>
          <p:nvPr>
            <p:ph idx="1"/>
          </p:nvPr>
        </p:nvSpPr>
        <p:spPr>
          <a:xfrm>
            <a:off x="254000" y="1697038"/>
            <a:ext cx="11747500" cy="4525962"/>
          </a:xfrm>
        </p:spPr>
        <p:txBody>
          <a:bodyPr wrap="square" anchor="t">
            <a:normAutofit/>
          </a:bodyPr>
          <a:lstStyle/>
          <a:p>
            <a:r>
              <a:rPr lang="en-US" sz="2400" dirty="0"/>
              <a:t>If you have mastered this topic, you should be able to use the following terms correctly in your assignments and exams:	</a:t>
            </a:r>
          </a:p>
          <a:p>
            <a:pPr lvl="1">
              <a:buFont typeface="Wingdings" panose="05000000000000000000" pitchFamily="2" charset="2"/>
              <a:buChar char="Ø"/>
            </a:pPr>
            <a:r>
              <a:rPr lang="en-US" sz="2400" dirty="0"/>
              <a:t>Planning</a:t>
            </a:r>
          </a:p>
          <a:p>
            <a:pPr lvl="1">
              <a:buFont typeface="Wingdings" panose="05000000000000000000" pitchFamily="2" charset="2"/>
              <a:buChar char="Ø"/>
            </a:pPr>
            <a:r>
              <a:rPr lang="en-US" sz="2400" dirty="0"/>
              <a:t>System request</a:t>
            </a:r>
          </a:p>
        </p:txBody>
      </p:sp>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a:xfrm>
            <a:off x="295352" y="274638"/>
            <a:ext cx="10457373" cy="1143000"/>
          </a:xfrm>
        </p:spPr>
        <p:txBody>
          <a:bodyPr wrap="square" anchor="ctr">
            <a:normAutofit/>
          </a:bodyPr>
          <a:lstStyle/>
          <a:p>
            <a:r>
              <a:rPr lang="en-US" b="1"/>
              <a:t>Key terms you must be able to use</a:t>
            </a:r>
            <a:endParaRPr lang="en-MY" dirty="0"/>
          </a:p>
        </p:txBody>
      </p:sp>
    </p:spTree>
    <p:extLst>
      <p:ext uri="{BB962C8B-B14F-4D97-AF65-F5344CB8AC3E}">
        <p14:creationId xmlns:p14="http://schemas.microsoft.com/office/powerpoint/2010/main" val="371956502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3B4980F-867D-228F-F1AE-C67E20F0EAAF}"/>
              </a:ext>
            </a:extLst>
          </p:cNvPr>
          <p:cNvSpPr>
            <a:spLocks noGrp="1"/>
          </p:cNvSpPr>
          <p:nvPr>
            <p:ph type="title"/>
          </p:nvPr>
        </p:nvSpPr>
        <p:spPr/>
        <p:txBody>
          <a:bodyPr/>
          <a:lstStyle/>
          <a:p>
            <a:r>
              <a:rPr lang="en-US" b="1" dirty="0"/>
              <a:t>Preliminary Investigation Report</a:t>
            </a:r>
            <a:endParaRPr lang="en-MY" dirty="0"/>
          </a:p>
        </p:txBody>
      </p:sp>
      <p:pic>
        <p:nvPicPr>
          <p:cNvPr id="4" name="Picture 4" descr="Fig2-15">
            <a:extLst>
              <a:ext uri="{FF2B5EF4-FFF2-40B4-BE49-F238E27FC236}">
                <a16:creationId xmlns:a16="http://schemas.microsoft.com/office/drawing/2014/main" id="{4B09ABB7-575D-B220-A896-6F5B3C3485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b="7353"/>
          <a:stretch>
            <a:fillRect/>
          </a:stretch>
        </p:blipFill>
        <p:spPr bwMode="auto">
          <a:xfrm>
            <a:off x="3830261" y="1417638"/>
            <a:ext cx="3849688" cy="4562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ext Box 5">
            <a:extLst>
              <a:ext uri="{FF2B5EF4-FFF2-40B4-BE49-F238E27FC236}">
                <a16:creationId xmlns:a16="http://schemas.microsoft.com/office/drawing/2014/main" id="{33C3C9B5-D0B8-F8D8-17B9-684F91AA0AF3}"/>
              </a:ext>
            </a:extLst>
          </p:cNvPr>
          <p:cNvSpPr txBox="1">
            <a:spLocks noChangeArrowheads="1"/>
          </p:cNvSpPr>
          <p:nvPr/>
        </p:nvSpPr>
        <p:spPr bwMode="auto">
          <a:xfrm>
            <a:off x="3088105" y="6012197"/>
            <a:ext cx="53340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000" dirty="0"/>
              <a:t>Figure 5-11: Sample of a Preliminary Investigation Report</a:t>
            </a:r>
          </a:p>
          <a:p>
            <a:pPr algn="ctr" eaLnBrk="1" hangingPunct="1">
              <a:spcBef>
                <a:spcPct val="0"/>
              </a:spcBef>
              <a:buFontTx/>
              <a:buNone/>
            </a:pPr>
            <a:r>
              <a:rPr lang="en-US" altLang="en-US" sz="1000" b="1" dirty="0"/>
              <a:t>Systems Analysis &amp; Design (4th Edition) </a:t>
            </a:r>
            <a:r>
              <a:rPr lang="en-US" altLang="en-US" sz="1000" dirty="0"/>
              <a:t>– Shelly Cashman Series</a:t>
            </a:r>
          </a:p>
        </p:txBody>
      </p:sp>
    </p:spTree>
    <p:extLst>
      <p:ext uri="{BB962C8B-B14F-4D97-AF65-F5344CB8AC3E}">
        <p14:creationId xmlns:p14="http://schemas.microsoft.com/office/powerpoint/2010/main" val="34780856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08F0D93-153D-F1B1-35A5-B1208D086B45}"/>
              </a:ext>
            </a:extLst>
          </p:cNvPr>
          <p:cNvSpPr>
            <a:spLocks noGrp="1"/>
          </p:cNvSpPr>
          <p:nvPr>
            <p:ph idx="1"/>
          </p:nvPr>
        </p:nvSpPr>
        <p:spPr/>
        <p:txBody>
          <a:bodyPr/>
          <a:lstStyle/>
          <a:p>
            <a:pPr marL="0" indent="0">
              <a:buNone/>
            </a:pPr>
            <a:r>
              <a:rPr lang="en-MY" sz="2400" u="sng" dirty="0"/>
              <a:t>Essential Reading</a:t>
            </a:r>
            <a:endParaRPr lang="en-US" sz="2400" dirty="0"/>
          </a:p>
          <a:p>
            <a:pPr lvl="0"/>
            <a:r>
              <a:rPr lang="en-MY" sz="2400" dirty="0"/>
              <a:t>J.W. </a:t>
            </a:r>
            <a:r>
              <a:rPr lang="en-MY" sz="2400" dirty="0" err="1"/>
              <a:t>Satzinger</a:t>
            </a:r>
            <a:r>
              <a:rPr lang="en-MY" sz="2400" dirty="0"/>
              <a:t>, R.B. Jackson, S.D. </a:t>
            </a:r>
            <a:r>
              <a:rPr lang="en-MY" sz="2400" dirty="0" err="1"/>
              <a:t>Burd</a:t>
            </a:r>
            <a:r>
              <a:rPr lang="en-MY" sz="2400" dirty="0"/>
              <a:t> (2016), Systems Analysis and Design in a Changing World 7</a:t>
            </a:r>
            <a:r>
              <a:rPr lang="en-MY" sz="2400" baseline="30000" dirty="0"/>
              <a:t>th</a:t>
            </a:r>
            <a:r>
              <a:rPr lang="en-MY" sz="2400" dirty="0"/>
              <a:t> Edition, Cengage Learning; ISBN: 1305117204</a:t>
            </a:r>
            <a:endParaRPr lang="en-US" sz="2400" dirty="0"/>
          </a:p>
          <a:p>
            <a:pPr lvl="0"/>
            <a:r>
              <a:rPr lang="en-MY" sz="2400" dirty="0"/>
              <a:t>J.A. Hoffer, J. George, J.S. </a:t>
            </a:r>
            <a:r>
              <a:rPr lang="en-MY" sz="2400" dirty="0" err="1"/>
              <a:t>Valacich</a:t>
            </a:r>
            <a:r>
              <a:rPr lang="en-MY" sz="2400" dirty="0"/>
              <a:t> (2014), Modern Systems Analysis and Design 7</a:t>
            </a:r>
            <a:r>
              <a:rPr lang="en-MY" sz="2400" baseline="30000" dirty="0"/>
              <a:t>th </a:t>
            </a:r>
            <a:r>
              <a:rPr lang="en-MY" sz="2400" dirty="0"/>
              <a:t>Edition, Pearson; ISBN: 0132991306 </a:t>
            </a:r>
            <a:endParaRPr lang="en-US" sz="2400" dirty="0"/>
          </a:p>
          <a:p>
            <a:pPr marL="0" indent="0">
              <a:buNone/>
            </a:pPr>
            <a:r>
              <a:rPr lang="en-MY" sz="2400" u="sng" dirty="0"/>
              <a:t>Further Reading </a:t>
            </a:r>
            <a:endParaRPr lang="en-US" sz="2400" dirty="0"/>
          </a:p>
          <a:p>
            <a:pPr lvl="0"/>
            <a:r>
              <a:rPr lang="en-MY" sz="2400" dirty="0"/>
              <a:t>H.J. Rosenblatt (2014), Systems Analysis and Design 10</a:t>
            </a:r>
            <a:r>
              <a:rPr lang="en-MY" sz="2400" baseline="30000" dirty="0"/>
              <a:t>th</a:t>
            </a:r>
            <a:r>
              <a:rPr lang="en-MY" sz="2400" dirty="0"/>
              <a:t> Edition, Course Technology; ISBN: 12851713349 </a:t>
            </a:r>
            <a:endParaRPr lang="en-US" sz="2400" dirty="0"/>
          </a:p>
          <a:p>
            <a:r>
              <a:rPr lang="en-GB" sz="2400" dirty="0"/>
              <a:t>K.E. Kendall, J.E. Kendall (2014), Systems Analysis and Design 9</a:t>
            </a:r>
            <a:r>
              <a:rPr lang="en-GB" sz="2400" baseline="30000" dirty="0"/>
              <a:t>th</a:t>
            </a:r>
            <a:r>
              <a:rPr lang="en-GB" sz="2400" dirty="0"/>
              <a:t> Edition, Pearson; ISBN: 0133023443</a:t>
            </a:r>
            <a:endParaRPr lang="en-US" sz="2400" dirty="0"/>
          </a:p>
          <a:p>
            <a:pPr marL="0" indent="0">
              <a:buNone/>
            </a:pPr>
            <a:endParaRPr lang="en-MY" sz="2400" dirty="0"/>
          </a:p>
        </p:txBody>
      </p:sp>
      <p:sp>
        <p:nvSpPr>
          <p:cNvPr id="3" name="Title 2">
            <a:extLst>
              <a:ext uri="{FF2B5EF4-FFF2-40B4-BE49-F238E27FC236}">
                <a16:creationId xmlns:a16="http://schemas.microsoft.com/office/drawing/2014/main" id="{E10858E9-D270-2291-401D-2BBFD707566E}"/>
              </a:ext>
            </a:extLst>
          </p:cNvPr>
          <p:cNvSpPr>
            <a:spLocks noGrp="1"/>
          </p:cNvSpPr>
          <p:nvPr>
            <p:ph type="title"/>
          </p:nvPr>
        </p:nvSpPr>
        <p:spPr/>
        <p:txBody>
          <a:bodyPr/>
          <a:lstStyle/>
          <a:p>
            <a:r>
              <a:rPr lang="en-US" b="1" dirty="0"/>
              <a:t>References</a:t>
            </a:r>
            <a:endParaRPr lang="en-MY" dirty="0"/>
          </a:p>
        </p:txBody>
      </p:sp>
    </p:spTree>
    <p:extLst>
      <p:ext uri="{BB962C8B-B14F-4D97-AF65-F5344CB8AC3E}">
        <p14:creationId xmlns:p14="http://schemas.microsoft.com/office/powerpoint/2010/main" val="307579577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C6FE943-5D96-5A4C-A481-BF670894551C}"/>
              </a:ext>
            </a:extLst>
          </p:cNvPr>
          <p:cNvSpPr>
            <a:spLocks noGrp="1"/>
          </p:cNvSpPr>
          <p:nvPr>
            <p:ph idx="1"/>
          </p:nvPr>
        </p:nvSpPr>
        <p:spPr/>
        <p:txBody>
          <a:bodyPr/>
          <a:lstStyle/>
          <a:p>
            <a:r>
              <a:rPr lang="en-US" altLang="en-US" sz="2400" dirty="0"/>
              <a:t>What is system request?</a:t>
            </a:r>
            <a:endParaRPr lang="en-GB" altLang="en-US" sz="2400" dirty="0"/>
          </a:p>
          <a:p>
            <a:endParaRPr lang="en-MY" sz="2400" dirty="0"/>
          </a:p>
        </p:txBody>
      </p:sp>
      <p:sp>
        <p:nvSpPr>
          <p:cNvPr id="3" name="Title 2">
            <a:extLst>
              <a:ext uri="{FF2B5EF4-FFF2-40B4-BE49-F238E27FC236}">
                <a16:creationId xmlns:a16="http://schemas.microsoft.com/office/drawing/2014/main" id="{02690929-EA47-7F00-8453-F1FB4CC27B86}"/>
              </a:ext>
            </a:extLst>
          </p:cNvPr>
          <p:cNvSpPr>
            <a:spLocks noGrp="1"/>
          </p:cNvSpPr>
          <p:nvPr>
            <p:ph type="title"/>
          </p:nvPr>
        </p:nvSpPr>
        <p:spPr/>
        <p:txBody>
          <a:bodyPr/>
          <a:lstStyle/>
          <a:p>
            <a:r>
              <a:rPr lang="en-US" altLang="en-US" dirty="0"/>
              <a:t>Review Questions</a:t>
            </a:r>
            <a:endParaRPr lang="en-MY" dirty="0"/>
          </a:p>
        </p:txBody>
      </p:sp>
    </p:spTree>
    <p:extLst>
      <p:ext uri="{BB962C8B-B14F-4D97-AF65-F5344CB8AC3E}">
        <p14:creationId xmlns:p14="http://schemas.microsoft.com/office/powerpoint/2010/main" val="306032664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8124900-7162-3A0E-B654-FA0A84B0FC12}"/>
              </a:ext>
            </a:extLst>
          </p:cNvPr>
          <p:cNvSpPr>
            <a:spLocks noGrp="1"/>
          </p:cNvSpPr>
          <p:nvPr>
            <p:ph idx="1"/>
          </p:nvPr>
        </p:nvSpPr>
        <p:spPr/>
        <p:txBody>
          <a:bodyPr/>
          <a:lstStyle/>
          <a:p>
            <a:pPr>
              <a:defRPr/>
            </a:pPr>
            <a:r>
              <a:rPr lang="en-US" sz="2400" dirty="0"/>
              <a:t>Preliminary Investigation Report</a:t>
            </a:r>
          </a:p>
          <a:p>
            <a:pPr marL="0" indent="0">
              <a:buFontTx/>
              <a:buNone/>
              <a:defRPr/>
            </a:pPr>
            <a:endParaRPr lang="en-US" sz="2400" dirty="0"/>
          </a:p>
          <a:p>
            <a:endParaRPr lang="en-MY" sz="2400" dirty="0"/>
          </a:p>
        </p:txBody>
      </p:sp>
      <p:sp>
        <p:nvSpPr>
          <p:cNvPr id="3" name="Title 2">
            <a:extLst>
              <a:ext uri="{FF2B5EF4-FFF2-40B4-BE49-F238E27FC236}">
                <a16:creationId xmlns:a16="http://schemas.microsoft.com/office/drawing/2014/main" id="{8988562A-BD55-30E4-749E-22D337ECE4FC}"/>
              </a:ext>
            </a:extLst>
          </p:cNvPr>
          <p:cNvSpPr>
            <a:spLocks noGrp="1"/>
          </p:cNvSpPr>
          <p:nvPr>
            <p:ph type="title"/>
          </p:nvPr>
        </p:nvSpPr>
        <p:spPr/>
        <p:txBody>
          <a:bodyPr/>
          <a:lstStyle/>
          <a:p>
            <a:r>
              <a:rPr lang="en-US" altLang="en-US" dirty="0"/>
              <a:t>Summary </a:t>
            </a:r>
            <a:endParaRPr lang="en-MY" dirty="0"/>
          </a:p>
        </p:txBody>
      </p:sp>
    </p:spTree>
    <p:extLst>
      <p:ext uri="{BB962C8B-B14F-4D97-AF65-F5344CB8AC3E}">
        <p14:creationId xmlns:p14="http://schemas.microsoft.com/office/powerpoint/2010/main" val="357018490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8C76D51-7E8E-5334-1558-2C0143F36B79}"/>
              </a:ext>
            </a:extLst>
          </p:cNvPr>
          <p:cNvSpPr>
            <a:spLocks noGrp="1"/>
          </p:cNvSpPr>
          <p:nvPr>
            <p:ph type="title"/>
          </p:nvPr>
        </p:nvSpPr>
        <p:spPr/>
        <p:txBody>
          <a:bodyPr/>
          <a:lstStyle/>
          <a:p>
            <a:r>
              <a:rPr lang="en-MY" dirty="0"/>
              <a:t>What To Expect Next Week</a:t>
            </a:r>
          </a:p>
        </p:txBody>
      </p:sp>
      <p:sp>
        <p:nvSpPr>
          <p:cNvPr id="9" name="Text Placeholder 5">
            <a:extLst>
              <a:ext uri="{FF2B5EF4-FFF2-40B4-BE49-F238E27FC236}">
                <a16:creationId xmlns:a16="http://schemas.microsoft.com/office/drawing/2014/main" id="{C09691AC-B026-6F6A-E82C-CD6FF0FE55BC}"/>
              </a:ext>
            </a:extLst>
          </p:cNvPr>
          <p:cNvSpPr txBox="1">
            <a:spLocks/>
          </p:cNvSpPr>
          <p:nvPr/>
        </p:nvSpPr>
        <p:spPr bwMode="auto">
          <a:xfrm>
            <a:off x="447752" y="1687513"/>
            <a:ext cx="5701165" cy="639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r>
              <a:rPr lang="en-MY" b="1" kern="0" dirty="0"/>
              <a:t>In Class</a:t>
            </a:r>
          </a:p>
        </p:txBody>
      </p:sp>
      <p:sp>
        <p:nvSpPr>
          <p:cNvPr id="10" name="Content Placeholder 4">
            <a:extLst>
              <a:ext uri="{FF2B5EF4-FFF2-40B4-BE49-F238E27FC236}">
                <a16:creationId xmlns:a16="http://schemas.microsoft.com/office/drawing/2014/main" id="{0AFEF9A1-3A25-1E80-6C47-43328A7FEE12}"/>
              </a:ext>
            </a:extLst>
          </p:cNvPr>
          <p:cNvSpPr txBox="1">
            <a:spLocks/>
          </p:cNvSpPr>
          <p:nvPr/>
        </p:nvSpPr>
        <p:spPr>
          <a:xfrm>
            <a:off x="447752" y="2327275"/>
            <a:ext cx="5701165" cy="3951288"/>
          </a:xfrm>
          <a:prstGeom prst="rect">
            <a:avLst/>
          </a:prstGeom>
        </p:spPr>
        <p:txBody>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endParaRPr lang="en-US" sz="2400" dirty="0"/>
          </a:p>
        </p:txBody>
      </p:sp>
      <p:sp>
        <p:nvSpPr>
          <p:cNvPr id="11" name="Text Placeholder 7">
            <a:extLst>
              <a:ext uri="{FF2B5EF4-FFF2-40B4-BE49-F238E27FC236}">
                <a16:creationId xmlns:a16="http://schemas.microsoft.com/office/drawing/2014/main" id="{6CE71CE8-3F3F-86CF-7F44-FB22D3BD451A}"/>
              </a:ext>
            </a:extLst>
          </p:cNvPr>
          <p:cNvSpPr txBox="1">
            <a:spLocks/>
          </p:cNvSpPr>
          <p:nvPr/>
        </p:nvSpPr>
        <p:spPr>
          <a:xfrm>
            <a:off x="6345768" y="1687513"/>
            <a:ext cx="5389033" cy="639762"/>
          </a:xfrm>
          <a:prstGeom prst="rect">
            <a:avLst/>
          </a:prstGeom>
        </p:spPr>
        <p:txBody>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indent="0">
              <a:buNone/>
            </a:pPr>
            <a:r>
              <a:rPr lang="en-MY" b="1" kern="0" dirty="0"/>
              <a:t>Preparation for Class</a:t>
            </a:r>
          </a:p>
        </p:txBody>
      </p:sp>
      <p:sp>
        <p:nvSpPr>
          <p:cNvPr id="12" name="Content Placeholder 6">
            <a:extLst>
              <a:ext uri="{FF2B5EF4-FFF2-40B4-BE49-F238E27FC236}">
                <a16:creationId xmlns:a16="http://schemas.microsoft.com/office/drawing/2014/main" id="{C60B6015-12F5-56E1-D81C-653B222516D3}"/>
              </a:ext>
            </a:extLst>
          </p:cNvPr>
          <p:cNvSpPr txBox="1">
            <a:spLocks/>
          </p:cNvSpPr>
          <p:nvPr/>
        </p:nvSpPr>
        <p:spPr>
          <a:xfrm>
            <a:off x="6345768" y="2327275"/>
            <a:ext cx="5389033" cy="3951288"/>
          </a:xfrm>
          <a:prstGeom prst="rect">
            <a:avLst/>
          </a:prstGeom>
        </p:spPr>
        <p:txBody>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r>
              <a:rPr lang="en-US" sz="2400" kern="0" dirty="0"/>
              <a:t>Download the slide and study for the next chapter.</a:t>
            </a:r>
            <a:endParaRPr lang="en-MY" sz="2400" kern="0" dirty="0"/>
          </a:p>
        </p:txBody>
      </p:sp>
      <p:sp>
        <p:nvSpPr>
          <p:cNvPr id="2" name="Content Placeholder 6">
            <a:extLst>
              <a:ext uri="{FF2B5EF4-FFF2-40B4-BE49-F238E27FC236}">
                <a16:creationId xmlns:a16="http://schemas.microsoft.com/office/drawing/2014/main" id="{67E3C7C8-654A-FF47-A64F-36DA557697C6}"/>
              </a:ext>
            </a:extLst>
          </p:cNvPr>
          <p:cNvSpPr txBox="1">
            <a:spLocks/>
          </p:cNvSpPr>
          <p:nvPr/>
        </p:nvSpPr>
        <p:spPr>
          <a:xfrm>
            <a:off x="447752" y="2312403"/>
            <a:ext cx="5389033" cy="3951288"/>
          </a:xfrm>
          <a:prstGeom prst="rect">
            <a:avLst/>
          </a:prstGeom>
        </p:spPr>
        <p:txBody>
          <a:bodyPr/>
          <a:lstStyle>
            <a:lvl1pPr marL="342900" indent="-342900" algn="l" rtl="0" eaLnBrk="0" fontAlgn="base" hangingPunct="0">
              <a:spcBef>
                <a:spcPct val="20000"/>
              </a:spcBef>
              <a:spcAft>
                <a:spcPct val="0"/>
              </a:spcAft>
              <a:buChar char="•"/>
              <a:defRPr sz="2500">
                <a:solidFill>
                  <a:schemeClr val="tx1"/>
                </a:solidFill>
                <a:latin typeface="+mj-lt"/>
                <a:ea typeface="+mn-ea"/>
                <a:cs typeface="Calibri" panose="020F0502020204030204" pitchFamily="34" charset="0"/>
              </a:defRPr>
            </a:lvl1pPr>
            <a:lvl2pPr marL="742950" indent="-285750" algn="l" rtl="0" eaLnBrk="0" fontAlgn="base" hangingPunct="0">
              <a:spcBef>
                <a:spcPct val="20000"/>
              </a:spcBef>
              <a:spcAft>
                <a:spcPct val="0"/>
              </a:spcAft>
              <a:buChar char="–"/>
              <a:defRPr sz="2000">
                <a:solidFill>
                  <a:schemeClr val="tx1"/>
                </a:solidFill>
                <a:latin typeface="+mj-lt"/>
                <a:cs typeface="Calibri" panose="020F0502020204030204" pitchFamily="34" charset="0"/>
              </a:defRPr>
            </a:lvl2pPr>
            <a:lvl3pPr marL="1143000" indent="-228600" algn="l" rtl="0" eaLnBrk="0" fontAlgn="base" hangingPunct="0">
              <a:spcBef>
                <a:spcPct val="20000"/>
              </a:spcBef>
              <a:spcAft>
                <a:spcPct val="0"/>
              </a:spcAft>
              <a:buChar char="•"/>
              <a:defRPr sz="1800">
                <a:solidFill>
                  <a:schemeClr val="tx1"/>
                </a:solidFill>
                <a:latin typeface="+mj-lt"/>
                <a:cs typeface="Calibri" panose="020F0502020204030204" pitchFamily="34" charset="0"/>
              </a:defRPr>
            </a:lvl3pPr>
            <a:lvl4pPr marL="1600200" indent="-228600" algn="l" rtl="0" eaLnBrk="0" fontAlgn="base" hangingPunct="0">
              <a:spcBef>
                <a:spcPct val="20000"/>
              </a:spcBef>
              <a:spcAft>
                <a:spcPct val="0"/>
              </a:spcAft>
              <a:buChar char="–"/>
              <a:defRPr sz="1500">
                <a:solidFill>
                  <a:schemeClr val="tx1"/>
                </a:solidFill>
                <a:latin typeface="+mj-lt"/>
                <a:cs typeface="Calibri" panose="020F0502020204030204" pitchFamily="34" charset="0"/>
              </a:defRPr>
            </a:lvl4pPr>
            <a:lvl5pPr marL="2057400" indent="-228600" algn="l" rtl="0" eaLnBrk="0" fontAlgn="base" hangingPunct="0">
              <a:spcBef>
                <a:spcPct val="20000"/>
              </a:spcBef>
              <a:spcAft>
                <a:spcPct val="0"/>
              </a:spcAft>
              <a:buChar char="»"/>
              <a:defRPr sz="1200">
                <a:solidFill>
                  <a:schemeClr val="tx1"/>
                </a:solidFill>
                <a:latin typeface="+mj-lt"/>
                <a:cs typeface="Calibri" panose="020F0502020204030204" pitchFamily="34"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r>
              <a:rPr lang="en-US" altLang="en-US" sz="2400" dirty="0"/>
              <a:t>Feasibility Study</a:t>
            </a:r>
          </a:p>
          <a:p>
            <a:pPr marL="0" indent="0">
              <a:buNone/>
            </a:pPr>
            <a:endParaRPr lang="en-US" altLang="en-US" sz="2400" dirty="0"/>
          </a:p>
        </p:txBody>
      </p:sp>
    </p:spTree>
    <p:extLst>
      <p:ext uri="{BB962C8B-B14F-4D97-AF65-F5344CB8AC3E}">
        <p14:creationId xmlns:p14="http://schemas.microsoft.com/office/powerpoint/2010/main" val="36693588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9D496500-6EFF-D6A4-A019-E1438C03575B}"/>
              </a:ext>
            </a:extLst>
          </p:cNvPr>
          <p:cNvSpPr>
            <a:spLocks noGrp="1"/>
          </p:cNvSpPr>
          <p:nvPr>
            <p:ph idx="1"/>
          </p:nvPr>
        </p:nvSpPr>
        <p:spPr>
          <a:xfrm>
            <a:off x="254000" y="1697038"/>
            <a:ext cx="11747500" cy="4525962"/>
          </a:xfrm>
        </p:spPr>
        <p:txBody>
          <a:bodyPr wrap="square" anchor="t">
            <a:normAutofit/>
          </a:bodyPr>
          <a:lstStyle/>
          <a:p>
            <a:pPr marL="0" indent="0">
              <a:buNone/>
            </a:pPr>
            <a:r>
              <a:rPr lang="en-MY" sz="2400" dirty="0"/>
              <a:t>How many phases in SDLC?</a:t>
            </a:r>
          </a:p>
        </p:txBody>
      </p:sp>
      <p:sp>
        <p:nvSpPr>
          <p:cNvPr id="3" name="Title 2">
            <a:extLst>
              <a:ext uri="{FF2B5EF4-FFF2-40B4-BE49-F238E27FC236}">
                <a16:creationId xmlns:a16="http://schemas.microsoft.com/office/drawing/2014/main" id="{98CA8516-4B35-EF6A-5E3F-7D6D0954C1E8}"/>
              </a:ext>
            </a:extLst>
          </p:cNvPr>
          <p:cNvSpPr>
            <a:spLocks noGrp="1"/>
          </p:cNvSpPr>
          <p:nvPr>
            <p:ph type="title"/>
          </p:nvPr>
        </p:nvSpPr>
        <p:spPr>
          <a:xfrm>
            <a:off x="295352" y="274638"/>
            <a:ext cx="10457373" cy="1143000"/>
          </a:xfrm>
        </p:spPr>
        <p:txBody>
          <a:bodyPr wrap="square" anchor="ctr">
            <a:normAutofit/>
          </a:bodyPr>
          <a:lstStyle/>
          <a:p>
            <a:r>
              <a:rPr lang="en-MY" dirty="0"/>
              <a:t>Recap From Last Lesson</a:t>
            </a:r>
          </a:p>
        </p:txBody>
      </p:sp>
    </p:spTree>
    <p:extLst>
      <p:ext uri="{BB962C8B-B14F-4D97-AF65-F5344CB8AC3E}">
        <p14:creationId xmlns:p14="http://schemas.microsoft.com/office/powerpoint/2010/main" val="10995529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730FCE2-69F6-54D8-23D5-560509B6CF1D}"/>
              </a:ext>
            </a:extLst>
          </p:cNvPr>
          <p:cNvSpPr>
            <a:spLocks noGrp="1"/>
          </p:cNvSpPr>
          <p:nvPr>
            <p:ph idx="1"/>
          </p:nvPr>
        </p:nvSpPr>
        <p:spPr/>
        <p:txBody>
          <a:bodyPr/>
          <a:lstStyle/>
          <a:p>
            <a:r>
              <a:rPr lang="en-MY" sz="2400" dirty="0"/>
              <a:t>Systems planning phase is the fundamental process of </a:t>
            </a:r>
            <a:r>
              <a:rPr lang="en-MY" sz="2400" b="1" dirty="0">
                <a:solidFill>
                  <a:schemeClr val="accent5">
                    <a:lumMod val="25000"/>
                  </a:schemeClr>
                </a:solidFill>
              </a:rPr>
              <a:t>understanding why an information system should be built </a:t>
            </a:r>
            <a:r>
              <a:rPr lang="en-MY" sz="2400" dirty="0"/>
              <a:t>and </a:t>
            </a:r>
            <a:r>
              <a:rPr lang="en-MY" sz="2400" b="1" dirty="0">
                <a:solidFill>
                  <a:schemeClr val="accent5">
                    <a:lumMod val="25000"/>
                  </a:schemeClr>
                </a:solidFill>
              </a:rPr>
              <a:t>determine how the project team will go about building it</a:t>
            </a:r>
            <a:r>
              <a:rPr lang="en-MY" sz="2400" dirty="0"/>
              <a:t>. </a:t>
            </a:r>
          </a:p>
          <a:p>
            <a:r>
              <a:rPr lang="en-MY" sz="2400" dirty="0"/>
              <a:t>The activities in the planning phase can be divided into </a:t>
            </a:r>
            <a:r>
              <a:rPr lang="en-MY" sz="2400" b="1" dirty="0">
                <a:effectLst>
                  <a:outerShdw blurRad="38100" dist="38100" dir="2700000" algn="tl">
                    <a:srgbClr val="000000">
                      <a:alpha val="43137"/>
                    </a:srgbClr>
                  </a:outerShdw>
                </a:effectLst>
              </a:rPr>
              <a:t>two (2) major steps</a:t>
            </a:r>
            <a:r>
              <a:rPr lang="en-MY" sz="2400" dirty="0"/>
              <a:t>: </a:t>
            </a:r>
          </a:p>
          <a:p>
            <a:pPr marL="971550" lvl="1" indent="-514350">
              <a:buFont typeface="+mj-lt"/>
              <a:buAutoNum type="romanUcPeriod"/>
            </a:pPr>
            <a:r>
              <a:rPr lang="en-MY" sz="2400" dirty="0"/>
              <a:t>Project Initiation (Project Identification) </a:t>
            </a:r>
          </a:p>
          <a:p>
            <a:pPr marL="971550" lvl="1" indent="-514350">
              <a:buFont typeface="+mj-lt"/>
              <a:buAutoNum type="romanUcPeriod"/>
            </a:pPr>
            <a:r>
              <a:rPr lang="en-MY" sz="2400" dirty="0"/>
              <a:t>Preliminary Investigation (Feasibility Study)</a:t>
            </a:r>
          </a:p>
          <a:p>
            <a:endParaRPr lang="en-MY" sz="2400" dirty="0"/>
          </a:p>
        </p:txBody>
      </p:sp>
      <p:sp>
        <p:nvSpPr>
          <p:cNvPr id="3" name="Title 2">
            <a:extLst>
              <a:ext uri="{FF2B5EF4-FFF2-40B4-BE49-F238E27FC236}">
                <a16:creationId xmlns:a16="http://schemas.microsoft.com/office/drawing/2014/main" id="{DC12FD53-F110-87BD-370A-D455BA79D890}"/>
              </a:ext>
            </a:extLst>
          </p:cNvPr>
          <p:cNvSpPr>
            <a:spLocks noGrp="1"/>
          </p:cNvSpPr>
          <p:nvPr>
            <p:ph type="title"/>
          </p:nvPr>
        </p:nvSpPr>
        <p:spPr/>
        <p:txBody>
          <a:bodyPr/>
          <a:lstStyle/>
          <a:p>
            <a:r>
              <a:rPr lang="en-MY" b="1" dirty="0"/>
              <a:t>System Planning Phase</a:t>
            </a:r>
            <a:endParaRPr lang="en-MY" dirty="0"/>
          </a:p>
        </p:txBody>
      </p:sp>
    </p:spTree>
    <p:extLst>
      <p:ext uri="{BB962C8B-B14F-4D97-AF65-F5344CB8AC3E}">
        <p14:creationId xmlns:p14="http://schemas.microsoft.com/office/powerpoint/2010/main" val="36959693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8DAE0E-C4C0-EF86-A532-00BD3E56B186}"/>
              </a:ext>
            </a:extLst>
          </p:cNvPr>
          <p:cNvSpPr>
            <a:spLocks noGrp="1"/>
          </p:cNvSpPr>
          <p:nvPr>
            <p:ph idx="1"/>
          </p:nvPr>
        </p:nvSpPr>
        <p:spPr/>
        <p:txBody>
          <a:bodyPr/>
          <a:lstStyle/>
          <a:p>
            <a:r>
              <a:rPr lang="en-MY" sz="2400" dirty="0"/>
              <a:t>Begins when someone in an organization </a:t>
            </a:r>
            <a:r>
              <a:rPr lang="en-MY" sz="2400" b="1" dirty="0">
                <a:solidFill>
                  <a:schemeClr val="accent2">
                    <a:lumMod val="75000"/>
                  </a:schemeClr>
                </a:solidFill>
              </a:rPr>
              <a:t>identifies that there is a need to improve an existing system or a new system is needed</a:t>
            </a:r>
            <a:r>
              <a:rPr lang="en-MY" sz="2400" dirty="0"/>
              <a:t> to improve business operations. </a:t>
            </a:r>
          </a:p>
          <a:p>
            <a:r>
              <a:rPr lang="en-MY" sz="2400" dirty="0"/>
              <a:t>Most ideas come from outside the IT department such as marketing, accounting, and etc., as a form of systems request. </a:t>
            </a:r>
          </a:p>
          <a:p>
            <a:r>
              <a:rPr lang="en-MY" sz="2400" dirty="0"/>
              <a:t>Project </a:t>
            </a:r>
            <a:r>
              <a:rPr lang="en-MY" sz="2400" b="1" dirty="0">
                <a:solidFill>
                  <a:schemeClr val="accent2">
                    <a:lumMod val="75000"/>
                  </a:schemeClr>
                </a:solidFill>
              </a:rPr>
              <a:t>initiation can be divided into several sub-steps</a:t>
            </a:r>
            <a:r>
              <a:rPr lang="en-MY" sz="2400" dirty="0"/>
              <a:t>: </a:t>
            </a:r>
          </a:p>
          <a:p>
            <a:pPr lvl="1">
              <a:buFont typeface="Wingdings" panose="05000000000000000000" pitchFamily="2" charset="2"/>
              <a:buChar char="Ø"/>
            </a:pPr>
            <a:r>
              <a:rPr lang="en-MY" sz="2400" dirty="0"/>
              <a:t>System Request</a:t>
            </a:r>
          </a:p>
          <a:p>
            <a:pPr lvl="1">
              <a:buFont typeface="Wingdings" panose="05000000000000000000" pitchFamily="2" charset="2"/>
              <a:buChar char="Ø"/>
            </a:pPr>
            <a:r>
              <a:rPr lang="en-MY" sz="2400" dirty="0"/>
              <a:t>Reasons for System Request (new or enhancement)</a:t>
            </a:r>
          </a:p>
          <a:p>
            <a:pPr lvl="1">
              <a:buFont typeface="Wingdings" panose="05000000000000000000" pitchFamily="2" charset="2"/>
              <a:buChar char="Ø"/>
            </a:pPr>
            <a:r>
              <a:rPr lang="en-MY" sz="2400" dirty="0"/>
              <a:t>Sources of System Request</a:t>
            </a:r>
          </a:p>
          <a:p>
            <a:endParaRPr lang="en-MY" sz="2400" dirty="0"/>
          </a:p>
        </p:txBody>
      </p:sp>
      <p:sp>
        <p:nvSpPr>
          <p:cNvPr id="3" name="Title 2">
            <a:extLst>
              <a:ext uri="{FF2B5EF4-FFF2-40B4-BE49-F238E27FC236}">
                <a16:creationId xmlns:a16="http://schemas.microsoft.com/office/drawing/2014/main" id="{32261CA1-8DFC-C240-3E0A-1EC1EC0D8738}"/>
              </a:ext>
            </a:extLst>
          </p:cNvPr>
          <p:cNvSpPr>
            <a:spLocks noGrp="1"/>
          </p:cNvSpPr>
          <p:nvPr>
            <p:ph type="title"/>
          </p:nvPr>
        </p:nvSpPr>
        <p:spPr/>
        <p:txBody>
          <a:bodyPr/>
          <a:lstStyle/>
          <a:p>
            <a:r>
              <a:rPr lang="en-MY" b="1" dirty="0"/>
              <a:t>Project Initiation</a:t>
            </a:r>
            <a:endParaRPr lang="en-MY" dirty="0"/>
          </a:p>
        </p:txBody>
      </p:sp>
    </p:spTree>
    <p:extLst>
      <p:ext uri="{BB962C8B-B14F-4D97-AF65-F5344CB8AC3E}">
        <p14:creationId xmlns:p14="http://schemas.microsoft.com/office/powerpoint/2010/main" val="39114012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C89D5BA-7C42-9A01-9C76-A84247D0F1D5}"/>
              </a:ext>
            </a:extLst>
          </p:cNvPr>
          <p:cNvSpPr>
            <a:spLocks noGrp="1"/>
          </p:cNvSpPr>
          <p:nvPr>
            <p:ph idx="1"/>
          </p:nvPr>
        </p:nvSpPr>
        <p:spPr/>
        <p:txBody>
          <a:bodyPr/>
          <a:lstStyle/>
          <a:p>
            <a:r>
              <a:rPr lang="en-MY" sz="2400" dirty="0"/>
              <a:t>Every organization has its own way of initiating a project, but </a:t>
            </a:r>
            <a:r>
              <a:rPr lang="en-MY" sz="2400" b="1" dirty="0">
                <a:solidFill>
                  <a:schemeClr val="accent2">
                    <a:lumMod val="75000"/>
                  </a:schemeClr>
                </a:solidFill>
              </a:rPr>
              <a:t>most start with a technique called systems request</a:t>
            </a:r>
            <a:r>
              <a:rPr lang="en-MY" sz="2400" dirty="0"/>
              <a:t>. </a:t>
            </a:r>
          </a:p>
          <a:p>
            <a:r>
              <a:rPr lang="en-US" sz="2400" dirty="0"/>
              <a:t>A formal way of </a:t>
            </a:r>
            <a:r>
              <a:rPr lang="en-US" sz="2400" b="1" dirty="0">
                <a:solidFill>
                  <a:schemeClr val="accent2">
                    <a:lumMod val="75000"/>
                  </a:schemeClr>
                </a:solidFill>
              </a:rPr>
              <a:t>asking for assistance</a:t>
            </a:r>
            <a:r>
              <a:rPr lang="en-US" sz="2400" dirty="0"/>
              <a:t> from the information systems department.</a:t>
            </a:r>
          </a:p>
          <a:p>
            <a:r>
              <a:rPr lang="en-MY" sz="2400" dirty="0"/>
              <a:t>Systems request documents the business reasons for building the system and the value that the system is expected to provide. </a:t>
            </a:r>
          </a:p>
          <a:p>
            <a:r>
              <a:rPr lang="en-MY" sz="2400" dirty="0"/>
              <a:t>When the project is initiated, business users complete this form as part of the system approval process within the organization. </a:t>
            </a:r>
          </a:p>
          <a:p>
            <a:r>
              <a:rPr lang="en-US" sz="2400" dirty="0"/>
              <a:t>Might propose:</a:t>
            </a:r>
          </a:p>
          <a:p>
            <a:pPr lvl="1">
              <a:buFont typeface="Wingdings" panose="05000000000000000000" pitchFamily="2" charset="2"/>
              <a:buChar char="Ø"/>
            </a:pPr>
            <a:r>
              <a:rPr lang="en-US" sz="2400" dirty="0">
                <a:ea typeface="+mn-ea"/>
                <a:cs typeface="+mn-cs"/>
              </a:rPr>
              <a:t> enhancements for an existing system, </a:t>
            </a:r>
          </a:p>
          <a:p>
            <a:pPr lvl="1">
              <a:buFont typeface="Wingdings" panose="05000000000000000000" pitchFamily="2" charset="2"/>
              <a:buChar char="Ø"/>
            </a:pPr>
            <a:r>
              <a:rPr lang="en-US" sz="2400" dirty="0">
                <a:ea typeface="+mn-ea"/>
                <a:cs typeface="+mn-cs"/>
              </a:rPr>
              <a:t> the correction of problems </a:t>
            </a:r>
          </a:p>
          <a:p>
            <a:pPr lvl="1">
              <a:buFont typeface="Wingdings" panose="05000000000000000000" pitchFamily="2" charset="2"/>
              <a:buChar char="Ø"/>
            </a:pPr>
            <a:r>
              <a:rPr lang="en-US" sz="2400" dirty="0">
                <a:ea typeface="+mn-ea"/>
                <a:cs typeface="+mn-cs"/>
              </a:rPr>
              <a:t> the development of an entire new information system</a:t>
            </a:r>
          </a:p>
          <a:p>
            <a:endParaRPr lang="en-MY" sz="2400" dirty="0"/>
          </a:p>
        </p:txBody>
      </p:sp>
      <p:sp>
        <p:nvSpPr>
          <p:cNvPr id="3" name="Title 2">
            <a:extLst>
              <a:ext uri="{FF2B5EF4-FFF2-40B4-BE49-F238E27FC236}">
                <a16:creationId xmlns:a16="http://schemas.microsoft.com/office/drawing/2014/main" id="{3E8AB03B-3D04-F656-48AB-B8703B7B074E}"/>
              </a:ext>
            </a:extLst>
          </p:cNvPr>
          <p:cNvSpPr>
            <a:spLocks noGrp="1"/>
          </p:cNvSpPr>
          <p:nvPr>
            <p:ph type="title"/>
          </p:nvPr>
        </p:nvSpPr>
        <p:spPr/>
        <p:txBody>
          <a:bodyPr/>
          <a:lstStyle/>
          <a:p>
            <a:r>
              <a:rPr lang="en-MY" b="1" dirty="0"/>
              <a:t>System Request</a:t>
            </a:r>
            <a:endParaRPr lang="en-MY" dirty="0"/>
          </a:p>
        </p:txBody>
      </p:sp>
    </p:spTree>
    <p:extLst>
      <p:ext uri="{BB962C8B-B14F-4D97-AF65-F5344CB8AC3E}">
        <p14:creationId xmlns:p14="http://schemas.microsoft.com/office/powerpoint/2010/main" val="469837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163FDD2-C239-B526-D5A5-71E117294ABD}"/>
              </a:ext>
            </a:extLst>
          </p:cNvPr>
          <p:cNvSpPr>
            <a:spLocks noGrp="1"/>
          </p:cNvSpPr>
          <p:nvPr>
            <p:ph type="title"/>
          </p:nvPr>
        </p:nvSpPr>
        <p:spPr/>
        <p:txBody>
          <a:bodyPr/>
          <a:lstStyle/>
          <a:p>
            <a:r>
              <a:rPr lang="en-US" b="1" dirty="0"/>
              <a:t>Sample of System Request</a:t>
            </a:r>
            <a:endParaRPr lang="en-MY" dirty="0"/>
          </a:p>
        </p:txBody>
      </p:sp>
      <p:grpSp>
        <p:nvGrpSpPr>
          <p:cNvPr id="4" name="Group 3">
            <a:extLst>
              <a:ext uri="{FF2B5EF4-FFF2-40B4-BE49-F238E27FC236}">
                <a16:creationId xmlns:a16="http://schemas.microsoft.com/office/drawing/2014/main" id="{FF089A94-349F-F477-7217-BE2A4D651F91}"/>
              </a:ext>
            </a:extLst>
          </p:cNvPr>
          <p:cNvGrpSpPr/>
          <p:nvPr/>
        </p:nvGrpSpPr>
        <p:grpSpPr>
          <a:xfrm>
            <a:off x="2090949" y="1170720"/>
            <a:ext cx="7543800" cy="5181600"/>
            <a:chOff x="533400" y="1143000"/>
            <a:chExt cx="7543800" cy="5181600"/>
          </a:xfrm>
        </p:grpSpPr>
        <p:sp>
          <p:nvSpPr>
            <p:cNvPr id="5" name="Rectangle 4">
              <a:extLst>
                <a:ext uri="{FF2B5EF4-FFF2-40B4-BE49-F238E27FC236}">
                  <a16:creationId xmlns:a16="http://schemas.microsoft.com/office/drawing/2014/main" id="{0BFA05CF-617D-93F3-25DB-E03D70E7537F}"/>
                </a:ext>
              </a:extLst>
            </p:cNvPr>
            <p:cNvSpPr/>
            <p:nvPr/>
          </p:nvSpPr>
          <p:spPr>
            <a:xfrm>
              <a:off x="533400" y="1143000"/>
              <a:ext cx="7543800" cy="51816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Straight Connector 5">
              <a:extLst>
                <a:ext uri="{FF2B5EF4-FFF2-40B4-BE49-F238E27FC236}">
                  <a16:creationId xmlns:a16="http://schemas.microsoft.com/office/drawing/2014/main" id="{46641D92-2630-4DDF-991F-C7A98B9E429F}"/>
                </a:ext>
              </a:extLst>
            </p:cNvPr>
            <p:cNvCxnSpPr/>
            <p:nvPr/>
          </p:nvCxnSpPr>
          <p:spPr>
            <a:xfrm>
              <a:off x="533400" y="1447800"/>
              <a:ext cx="7543800" cy="1588"/>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D9D7C2C2-6893-E98C-2E64-79306D5048D1}"/>
                </a:ext>
              </a:extLst>
            </p:cNvPr>
            <p:cNvSpPr txBox="1"/>
            <p:nvPr/>
          </p:nvSpPr>
          <p:spPr>
            <a:xfrm>
              <a:off x="685800" y="1600200"/>
              <a:ext cx="7315200" cy="923330"/>
            </a:xfrm>
            <a:prstGeom prst="rect">
              <a:avLst/>
            </a:prstGeom>
            <a:noFill/>
            <a:ln>
              <a:solidFill>
                <a:schemeClr val="accent6"/>
              </a:solidFill>
            </a:ln>
          </p:spPr>
          <p:txBody>
            <a:bodyPr wrap="square" rtlCol="0">
              <a:spAutoFit/>
            </a:bodyPr>
            <a:lstStyle/>
            <a:p>
              <a:r>
                <a:rPr lang="en-US" dirty="0"/>
                <a:t>Date				Department:</a:t>
              </a:r>
            </a:p>
            <a:p>
              <a:r>
                <a:rPr lang="en-US" dirty="0"/>
                <a:t>Submitted by:			Location:</a:t>
              </a:r>
            </a:p>
            <a:p>
              <a:r>
                <a:rPr lang="en-US" dirty="0"/>
                <a:t>Title:				Email:</a:t>
              </a:r>
            </a:p>
          </p:txBody>
        </p:sp>
        <p:sp>
          <p:nvSpPr>
            <p:cNvPr id="8" name="TextBox 7">
              <a:extLst>
                <a:ext uri="{FF2B5EF4-FFF2-40B4-BE49-F238E27FC236}">
                  <a16:creationId xmlns:a16="http://schemas.microsoft.com/office/drawing/2014/main" id="{4F743941-5981-AB0A-BDA8-2F305CAB3C75}"/>
                </a:ext>
              </a:extLst>
            </p:cNvPr>
            <p:cNvSpPr txBox="1"/>
            <p:nvPr/>
          </p:nvSpPr>
          <p:spPr>
            <a:xfrm>
              <a:off x="685800" y="2667000"/>
              <a:ext cx="7315200" cy="1200329"/>
            </a:xfrm>
            <a:prstGeom prst="rect">
              <a:avLst/>
            </a:prstGeom>
            <a:noFill/>
            <a:ln>
              <a:solidFill>
                <a:schemeClr val="accent6"/>
              </a:solidFill>
            </a:ln>
          </p:spPr>
          <p:txBody>
            <a:bodyPr wrap="square" rtlCol="0">
              <a:spAutoFit/>
            </a:bodyPr>
            <a:lstStyle/>
            <a:p>
              <a:r>
                <a:rPr lang="en-US"/>
                <a:t>REQUEST FOR:			URGENCY</a:t>
              </a:r>
            </a:p>
            <a:p>
              <a:pPr>
                <a:buFont typeface="Wingdings" pitchFamily="2" charset="2"/>
                <a:buChar char="q"/>
              </a:pPr>
              <a:r>
                <a:rPr lang="en-US"/>
                <a:t>Correction of system issue	 Immediate attention required</a:t>
              </a:r>
            </a:p>
            <a:p>
              <a:pPr>
                <a:buFont typeface="Wingdings" pitchFamily="2" charset="2"/>
                <a:buChar char="q"/>
              </a:pPr>
              <a:r>
                <a:rPr lang="en-US"/>
                <a:t> System enhancement	                </a:t>
              </a:r>
              <a:r>
                <a:rPr lang="en-US" sz="1600"/>
                <a:t>Handle in normal priority sequence </a:t>
              </a:r>
              <a:endParaRPr lang="en-US"/>
            </a:p>
            <a:p>
              <a:pPr>
                <a:buFont typeface="Wingdings" pitchFamily="2" charset="2"/>
                <a:buChar char="q"/>
              </a:pPr>
              <a:r>
                <a:rPr lang="en-US"/>
                <a:t> new system 		 	  </a:t>
              </a:r>
              <a:r>
                <a:rPr lang="en-US" sz="1400"/>
                <a:t>Defer until new system is developed </a:t>
              </a:r>
              <a:endParaRPr lang="en-US"/>
            </a:p>
          </p:txBody>
        </p:sp>
        <p:sp>
          <p:nvSpPr>
            <p:cNvPr id="9" name="Rectangle 8">
              <a:extLst>
                <a:ext uri="{FF2B5EF4-FFF2-40B4-BE49-F238E27FC236}">
                  <a16:creationId xmlns:a16="http://schemas.microsoft.com/office/drawing/2014/main" id="{C3AF2D56-3A48-9321-192B-E38F6CEE3D9D}"/>
                </a:ext>
              </a:extLst>
            </p:cNvPr>
            <p:cNvSpPr/>
            <p:nvPr/>
          </p:nvSpPr>
          <p:spPr>
            <a:xfrm>
              <a:off x="4267200" y="3048000"/>
              <a:ext cx="152400" cy="1524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E47EDA1-B2FD-A279-0FBF-0F6717CD7CF8}"/>
                </a:ext>
              </a:extLst>
            </p:cNvPr>
            <p:cNvSpPr/>
            <p:nvPr/>
          </p:nvSpPr>
          <p:spPr>
            <a:xfrm>
              <a:off x="4267200" y="3352800"/>
              <a:ext cx="152400" cy="1524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B5B7194-4A70-0ECA-D181-35D3CB861FCD}"/>
                </a:ext>
              </a:extLst>
            </p:cNvPr>
            <p:cNvSpPr/>
            <p:nvPr/>
          </p:nvSpPr>
          <p:spPr>
            <a:xfrm>
              <a:off x="4267200" y="3581400"/>
              <a:ext cx="152400" cy="152400"/>
            </a:xfrm>
            <a:prstGeom prst="rect">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B93DF712-75EC-8380-1861-56E9DD5F1B34}"/>
                </a:ext>
              </a:extLst>
            </p:cNvPr>
            <p:cNvSpPr txBox="1"/>
            <p:nvPr/>
          </p:nvSpPr>
          <p:spPr>
            <a:xfrm>
              <a:off x="685800" y="4038600"/>
              <a:ext cx="7315200" cy="615553"/>
            </a:xfrm>
            <a:prstGeom prst="rect">
              <a:avLst/>
            </a:prstGeom>
            <a:noFill/>
            <a:ln>
              <a:solidFill>
                <a:schemeClr val="accent6"/>
              </a:solidFill>
            </a:ln>
          </p:spPr>
          <p:txBody>
            <a:bodyPr wrap="square" rtlCol="0">
              <a:spAutoFit/>
            </a:bodyPr>
            <a:lstStyle/>
            <a:p>
              <a:r>
                <a:rPr lang="en-US"/>
                <a:t>DESCRIPTION OF THE REQUEST</a:t>
              </a:r>
            </a:p>
            <a:p>
              <a:r>
                <a:rPr lang="en-US" sz="1600"/>
                <a:t>(ATTACH ADDITIONAL DOCUMENT IF NECESSARY)</a:t>
              </a:r>
            </a:p>
          </p:txBody>
        </p:sp>
        <p:sp>
          <p:nvSpPr>
            <p:cNvPr id="13" name="TextBox 12">
              <a:extLst>
                <a:ext uri="{FF2B5EF4-FFF2-40B4-BE49-F238E27FC236}">
                  <a16:creationId xmlns:a16="http://schemas.microsoft.com/office/drawing/2014/main" id="{90194038-9751-A19A-42BE-D7C5EBE6B16F}"/>
                </a:ext>
              </a:extLst>
            </p:cNvPr>
            <p:cNvSpPr txBox="1"/>
            <p:nvPr/>
          </p:nvSpPr>
          <p:spPr>
            <a:xfrm>
              <a:off x="533400" y="4800600"/>
              <a:ext cx="7467600" cy="1323439"/>
            </a:xfrm>
            <a:prstGeom prst="rect">
              <a:avLst/>
            </a:prstGeom>
            <a:noFill/>
            <a:ln>
              <a:solidFill>
                <a:schemeClr val="accent6"/>
              </a:solidFill>
            </a:ln>
          </p:spPr>
          <p:txBody>
            <a:bodyPr wrap="square" rtlCol="0">
              <a:spAutoFit/>
            </a:bodyPr>
            <a:lstStyle/>
            <a:p>
              <a:r>
                <a:rPr lang="en-US" sz="1600"/>
                <a:t>To be completed by the IT department</a:t>
              </a:r>
            </a:p>
            <a:p>
              <a:pPr>
                <a:buFont typeface="Wingdings" pitchFamily="2" charset="2"/>
                <a:buChar char="q"/>
              </a:pPr>
              <a:r>
                <a:rPr lang="en-US" sz="1600"/>
                <a:t> approved 	                            Assigned to IT contact person:</a:t>
              </a:r>
            </a:p>
            <a:p>
              <a:pPr>
                <a:buFont typeface="Wingdings" pitchFamily="2" charset="2"/>
                <a:buChar char="q"/>
              </a:pPr>
              <a:r>
                <a:rPr lang="en-US" sz="1600"/>
                <a:t> modified (see attach notes)            User:</a:t>
              </a:r>
              <a:r>
                <a:rPr lang="en-US" sz="1400"/>
                <a:t> </a:t>
              </a:r>
              <a:endParaRPr lang="en-US" sz="1600"/>
            </a:p>
            <a:p>
              <a:pPr>
                <a:buFont typeface="Wingdings" pitchFamily="2" charset="2"/>
                <a:buChar char="q"/>
              </a:pPr>
              <a:r>
                <a:rPr lang="en-US" sz="1600"/>
                <a:t> rejected (see attach notes) 	            Urgency code:  low   high </a:t>
              </a:r>
              <a:r>
                <a:rPr lang="en-US" sz="1200"/>
                <a:t> </a:t>
              </a:r>
            </a:p>
            <a:p>
              <a:r>
                <a:rPr lang="en-US" sz="1600"/>
                <a:t>Date:			             Action:</a:t>
              </a:r>
              <a:endParaRPr lang="en-US" sz="2000"/>
            </a:p>
          </p:txBody>
        </p:sp>
        <p:sp>
          <p:nvSpPr>
            <p:cNvPr id="14" name="TextBox 13">
              <a:extLst>
                <a:ext uri="{FF2B5EF4-FFF2-40B4-BE49-F238E27FC236}">
                  <a16:creationId xmlns:a16="http://schemas.microsoft.com/office/drawing/2014/main" id="{52EBD9E0-D7D2-12F9-E763-F44F5A9BAA99}"/>
                </a:ext>
              </a:extLst>
            </p:cNvPr>
            <p:cNvSpPr txBox="1"/>
            <p:nvPr/>
          </p:nvSpPr>
          <p:spPr>
            <a:xfrm>
              <a:off x="1981200" y="1143000"/>
              <a:ext cx="4267200" cy="369332"/>
            </a:xfrm>
            <a:prstGeom prst="rect">
              <a:avLst/>
            </a:prstGeom>
            <a:noFill/>
            <a:ln>
              <a:noFill/>
            </a:ln>
          </p:spPr>
          <p:txBody>
            <a:bodyPr wrap="square" rtlCol="0">
              <a:spAutoFit/>
            </a:bodyPr>
            <a:lstStyle/>
            <a:p>
              <a:pPr algn="ctr"/>
              <a:r>
                <a:rPr lang="en-US"/>
                <a:t>SYSTEM REQUEST FORM</a:t>
              </a:r>
            </a:p>
          </p:txBody>
        </p:sp>
      </p:grpSp>
    </p:spTree>
    <p:extLst>
      <p:ext uri="{BB962C8B-B14F-4D97-AF65-F5344CB8AC3E}">
        <p14:creationId xmlns:p14="http://schemas.microsoft.com/office/powerpoint/2010/main" val="3284532834"/>
      </p:ext>
    </p:extLst>
  </p:cSld>
  <p:clrMapOvr>
    <a:masterClrMapping/>
  </p:clrMapOvr>
</p:sld>
</file>

<file path=ppt/theme/theme1.xml><?xml version="1.0" encoding="utf-8"?>
<a:theme xmlns:a="http://schemas.openxmlformats.org/drawingml/2006/main" name="UCTI-Template-foundation-level">
  <a:themeElements>
    <a:clrScheme name="APU-2023">
      <a:dk1>
        <a:srgbClr val="082F50"/>
      </a:dk1>
      <a:lt1>
        <a:srgbClr val="FFFFFF"/>
      </a:lt1>
      <a:dk2>
        <a:srgbClr val="0070C0"/>
      </a:dk2>
      <a:lt2>
        <a:srgbClr val="C0F9FC"/>
      </a:lt2>
      <a:accent1>
        <a:srgbClr val="00B0F0"/>
      </a:accent1>
      <a:accent2>
        <a:srgbClr val="079244"/>
      </a:accent2>
      <a:accent3>
        <a:srgbClr val="E02C32"/>
      </a:accent3>
      <a:accent4>
        <a:srgbClr val="45D7EA"/>
      </a:accent4>
      <a:accent5>
        <a:srgbClr val="FAC41B"/>
      </a:accent5>
      <a:accent6>
        <a:srgbClr val="082F50"/>
      </a:accent6>
      <a:hlink>
        <a:srgbClr val="9AB1D0"/>
      </a:hlink>
      <a:folHlink>
        <a:srgbClr val="0D3358"/>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lnDef>
  </a:objectDefaults>
  <a:extraClrSchemeLst>
    <a:extraClrScheme>
      <a:clrScheme name="UCTI-Template-foundation-leve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UCTI-Template-foundation-level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UCTI-Template-foundation-level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UCTI-Template-foundation-level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UCTI-Template-foundation-level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UCTI-Template-foundation-level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UCTI-Template-foundation-level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UCTI-Template-foundation-level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UCTI-Template-foundation-level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UCTI-Template-foundation-level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UCTI-Template-foundation-level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UCTI-Template-foundation-level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APU-2023">
      <a:dk1>
        <a:srgbClr val="081929"/>
      </a:dk1>
      <a:lt1>
        <a:srgbClr val="FFFFFF"/>
      </a:lt1>
      <a:dk2>
        <a:srgbClr val="0070C0"/>
      </a:dk2>
      <a:lt2>
        <a:srgbClr val="FFFFFF"/>
      </a:lt2>
      <a:accent1>
        <a:srgbClr val="00B0F0"/>
      </a:accent1>
      <a:accent2>
        <a:srgbClr val="99CC00"/>
      </a:accent2>
      <a:accent3>
        <a:srgbClr val="FF9966"/>
      </a:accent3>
      <a:accent4>
        <a:srgbClr val="45D7EA"/>
      </a:accent4>
      <a:accent5>
        <a:srgbClr val="CC66FF"/>
      </a:accent5>
      <a:accent6>
        <a:srgbClr val="FCE456"/>
      </a:accent6>
      <a:hlink>
        <a:srgbClr val="B7C6FE"/>
      </a:hlink>
      <a:folHlink>
        <a:srgbClr val="00B0F0"/>
      </a:folHlink>
    </a:clrScheme>
    <a:fontScheme name="APU-2023">
      <a:majorFont>
        <a:latin typeface="PT Sans"/>
        <a:ea typeface=""/>
        <a:cs typeface=""/>
      </a:majorFont>
      <a:minorFont>
        <a:latin typeface="PT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F2F9C7E272EC774B9ABB883739ED0FD8" ma:contentTypeVersion="3" ma:contentTypeDescription="Create a new document." ma:contentTypeScope="" ma:versionID="03cc76453e34c71d5521cc10fb36bd42">
  <xsd:schema xmlns:xsd="http://www.w3.org/2001/XMLSchema" xmlns:xs="http://www.w3.org/2001/XMLSchema" xmlns:p="http://schemas.microsoft.com/office/2006/metadata/properties" xmlns:ns2="b884b04e-8826-4bb3-b957-f375b215b649" targetNamespace="http://schemas.microsoft.com/office/2006/metadata/properties" ma:root="true" ma:fieldsID="8b76a4bdfac21483f7a795b9ce9664cb" ns2:_="">
    <xsd:import namespace="b884b04e-8826-4bb3-b957-f375b215b649"/>
    <xsd:element name="properties">
      <xsd:complexType>
        <xsd:sequence>
          <xsd:element name="documentManagement">
            <xsd:complexType>
              <xsd:all>
                <xsd:element ref="ns2:MediaServiceMetadata" minOccurs="0"/>
                <xsd:element ref="ns2:MediaServiceFastMetadata"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884b04e-8826-4bb3-b957-f375b215b64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374C82B-844E-4C6D-B41E-036AD4E59A6E}">
  <ds:schemaRefs>
    <ds:schemaRef ds:uri="http://schemas.microsoft.com/sharepoint/v3/contenttype/forms"/>
  </ds:schemaRefs>
</ds:datastoreItem>
</file>

<file path=customXml/itemProps2.xml><?xml version="1.0" encoding="utf-8"?>
<ds:datastoreItem xmlns:ds="http://schemas.openxmlformats.org/officeDocument/2006/customXml" ds:itemID="{6ED3909F-E191-4C23-B23C-BA46B5ADDDA2}">
  <ds:schemaRefs>
    <ds:schemaRef ds:uri="b884b04e-8826-4bb3-b957-f375b215b649"/>
    <ds:schemaRef ds:uri="http://schemas.openxmlformats.org/package/2006/metadata/core-properties"/>
    <ds:schemaRef ds:uri="http://purl.org/dc/dcmitype/"/>
    <ds:schemaRef ds:uri="http://purl.org/dc/terms/"/>
    <ds:schemaRef ds:uri="http://schemas.microsoft.com/office/infopath/2007/PartnerControls"/>
    <ds:schemaRef ds:uri="http://schemas.microsoft.com/office/2006/metadata/properties"/>
    <ds:schemaRef ds:uri="http://schemas.microsoft.com/office/2006/documentManagement/types"/>
    <ds:schemaRef ds:uri="http://www.w3.org/XML/1998/namespace"/>
    <ds:schemaRef ds:uri="http://purl.org/dc/elements/1.1/"/>
  </ds:schemaRefs>
</ds:datastoreItem>
</file>

<file path=customXml/itemProps3.xml><?xml version="1.0" encoding="utf-8"?>
<ds:datastoreItem xmlns:ds="http://schemas.openxmlformats.org/officeDocument/2006/customXml" ds:itemID="{A86D63C4-A276-429E-A470-B181C18063D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884b04e-8826-4bb3-b957-f375b215b64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5620</TotalTime>
  <Pages>11</Pages>
  <Words>2487</Words>
  <Application>Microsoft Office PowerPoint</Application>
  <PresentationFormat>Widescreen</PresentationFormat>
  <Paragraphs>262</Paragraphs>
  <Slides>44</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44</vt:i4>
      </vt:variant>
    </vt:vector>
  </HeadingPairs>
  <TitlesOfParts>
    <vt:vector size="51" baseType="lpstr">
      <vt:lpstr>Arial</vt:lpstr>
      <vt:lpstr>Calibri</vt:lpstr>
      <vt:lpstr>Courier New</vt:lpstr>
      <vt:lpstr>Montserrat</vt:lpstr>
      <vt:lpstr>PT Sans</vt:lpstr>
      <vt:lpstr>Wingdings</vt:lpstr>
      <vt:lpstr>UCTI-Template-foundation-level</vt:lpstr>
      <vt:lpstr>PLANNING</vt:lpstr>
      <vt:lpstr>Topic Learning Outcomes</vt:lpstr>
      <vt:lpstr>Contents &amp; Structure </vt:lpstr>
      <vt:lpstr>Key terms you must be able to use</vt:lpstr>
      <vt:lpstr>Recap From Last Lesson</vt:lpstr>
      <vt:lpstr>System Planning Phase</vt:lpstr>
      <vt:lpstr>Project Initiation</vt:lpstr>
      <vt:lpstr>System Request</vt:lpstr>
      <vt:lpstr>Sample of System Request</vt:lpstr>
      <vt:lpstr>System Request</vt:lpstr>
      <vt:lpstr>System Requests</vt:lpstr>
      <vt:lpstr>Reason for System Request</vt:lpstr>
      <vt:lpstr> Reasons for system change request</vt:lpstr>
      <vt:lpstr> Reasons for system change request</vt:lpstr>
      <vt:lpstr>Factors affecting System Request</vt:lpstr>
      <vt:lpstr>Preliminary Investigation Overview</vt:lpstr>
      <vt:lpstr>Problem Statement</vt:lpstr>
      <vt:lpstr>Sample#1 Problem Statement</vt:lpstr>
      <vt:lpstr>Sample#2 Problem Statement</vt:lpstr>
      <vt:lpstr>Project Objectives</vt:lpstr>
      <vt:lpstr>Defining Project Objectives</vt:lpstr>
      <vt:lpstr>Defining Project Objectives</vt:lpstr>
      <vt:lpstr>Summary</vt:lpstr>
      <vt:lpstr>Defining Project Scope</vt:lpstr>
      <vt:lpstr>Defining Project Scope</vt:lpstr>
      <vt:lpstr>Defining Project Scope</vt:lpstr>
      <vt:lpstr>Project Management Tools &amp; Techniques</vt:lpstr>
      <vt:lpstr>Gantt Chart</vt:lpstr>
      <vt:lpstr>Gantt Chart</vt:lpstr>
      <vt:lpstr>Gantt Chart</vt:lpstr>
      <vt:lpstr>Gantt Chart</vt:lpstr>
      <vt:lpstr>Gantt Chart</vt:lpstr>
      <vt:lpstr>Project Management Software - MsProject</vt:lpstr>
      <vt:lpstr>Keys to project success</vt:lpstr>
      <vt:lpstr>Some reasons for project failure</vt:lpstr>
      <vt:lpstr>Preliminary Investigation Overview</vt:lpstr>
      <vt:lpstr>Preliminary Investigation Overview</vt:lpstr>
      <vt:lpstr> Preliminary Investigation Overview</vt:lpstr>
      <vt:lpstr>Preliminary Investigation Activities</vt:lpstr>
      <vt:lpstr>Preliminary Investigation Report</vt:lpstr>
      <vt:lpstr>References</vt:lpstr>
      <vt:lpstr>Review Questions</vt:lpstr>
      <vt:lpstr>Summary </vt:lpstr>
      <vt:lpstr>What To Expect Next Week</vt:lpstr>
    </vt:vector>
  </TitlesOfParts>
  <Company>APU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Teaching Slides</dc:subject>
  <dc:creator>DBB</dc:creator>
  <cp:keywords>2023</cp:keywords>
  <cp:lastModifiedBy>Justin Gilbert Alexius Silvester</cp:lastModifiedBy>
  <cp:revision>333</cp:revision>
  <cp:lastPrinted>2023-02-03T03:07:34Z</cp:lastPrinted>
  <dcterms:created xsi:type="dcterms:W3CDTF">2005-08-02T10:18:20Z</dcterms:created>
  <dcterms:modified xsi:type="dcterms:W3CDTF">2023-11-28T06:12:48Z</dcterms:modified>
  <cp:category>Teaching Slides</cp:category>
  <cp:contentStatus>2023 Version</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0x010100F2F9C7E272EC774B9ABB883739ED0FD8</vt:lpwstr>
  </property>
</Properties>
</file>

<file path=docProps/thumbnail.jpeg>
</file>